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Caveat"/>
      <p:regular r:id="rId32"/>
      <p:bold r:id="rId33"/>
    </p:embeddedFont>
    <p:embeddedFont>
      <p:font typeface="Oswald Regular"/>
      <p:regular r:id="rId34"/>
      <p:bold r:id="rId35"/>
    </p:embeddedFont>
    <p:embeddedFont>
      <p:font typeface="Montserrat"/>
      <p:regular r:id="rId36"/>
      <p:bold r:id="rId37"/>
      <p:italic r:id="rId38"/>
      <p:boldItalic r:id="rId39"/>
    </p:embeddedFont>
    <p:embeddedFont>
      <p:font typeface="Montserrat Black"/>
      <p:bold r:id="rId40"/>
      <p:boldItalic r:id="rId41"/>
    </p:embeddedFont>
    <p:embeddedFont>
      <p:font typeface="Montserrat Medium"/>
      <p:regular r:id="rId42"/>
      <p:bold r:id="rId43"/>
      <p:italic r:id="rId44"/>
      <p:boldItalic r:id="rId45"/>
    </p:embeddedFont>
    <p:embeddedFont>
      <p:font typeface="Oswald"/>
      <p:regular r:id="rId46"/>
      <p:bold r:id="rId47"/>
    </p:embeddedFont>
    <p:embeddedFont>
      <p:font typeface="Comfortaa"/>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lack-bold.fntdata"/><Relationship Id="rId42" Type="http://schemas.openxmlformats.org/officeDocument/2006/relationships/font" Target="fonts/MontserratMedium-regular.fntdata"/><Relationship Id="rId41" Type="http://schemas.openxmlformats.org/officeDocument/2006/relationships/font" Target="fonts/MontserratBlack-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Oswald-regular.fntdata"/><Relationship Id="rId45"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omfortaa-regular.fntdata"/><Relationship Id="rId47" Type="http://schemas.openxmlformats.org/officeDocument/2006/relationships/font" Target="fonts/Oswald-bold.fntdata"/><Relationship Id="rId49" Type="http://schemas.openxmlformats.org/officeDocument/2006/relationships/font" Target="fonts/Comforta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Caveat-bold.fntdata"/><Relationship Id="rId32" Type="http://schemas.openxmlformats.org/officeDocument/2006/relationships/font" Target="fonts/Caveat-regular.fntdata"/><Relationship Id="rId35" Type="http://schemas.openxmlformats.org/officeDocument/2006/relationships/font" Target="fonts/OswaldRegular-bold.fntdata"/><Relationship Id="rId34" Type="http://schemas.openxmlformats.org/officeDocument/2006/relationships/font" Target="fonts/OswaldRegular-regular.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6ce8446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6ce8446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e77656df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e77656df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893074c141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893074c141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96ce8446f1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96ce8446f1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6ce8446f1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96ce8446f1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96d3e1492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96d3e1492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6d3e1492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6d3e1492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96ce8446f1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96ce8446f1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96ce8446f1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96ce8446f1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e77656df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e77656df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e77656df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e77656df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93074c141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93074c141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6d3e14922_1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96d3e14922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6d3e14922_1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96d3e14922_1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6d3e14922_1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6d3e14922_1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e77656df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e77656df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893074c141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893074c141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cfbc2c81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cfbc2c81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f58fd123e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f58fd123e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e77656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e77656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6ce8446f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6ce8446f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6ce8446f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6ce8446f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6ce8446f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96ce8446f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6ce8446f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6ce8446f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6ce8446f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6ce8446f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e77656df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e77656df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1191615">
            <a:off x="287754" y="-2096390"/>
            <a:ext cx="8930556" cy="8888995"/>
          </a:xfrm>
          <a:custGeom>
            <a:rect b="b" l="l" r="r" t="t"/>
            <a:pathLst>
              <a:path extrusionOk="0" h="36573" w="36744">
                <a:moveTo>
                  <a:pt x="12947" y="1"/>
                </a:moveTo>
                <a:cubicBezTo>
                  <a:pt x="12328" y="1"/>
                  <a:pt x="11544" y="231"/>
                  <a:pt x="10566" y="754"/>
                </a:cubicBezTo>
                <a:cubicBezTo>
                  <a:pt x="4423" y="4039"/>
                  <a:pt x="2517" y="5227"/>
                  <a:pt x="1246" y="8378"/>
                </a:cubicBezTo>
                <a:cubicBezTo>
                  <a:pt x="1" y="11554"/>
                  <a:pt x="2942" y="18759"/>
                  <a:pt x="2942" y="18759"/>
                </a:cubicBezTo>
                <a:cubicBezTo>
                  <a:pt x="3362" y="19922"/>
                  <a:pt x="5693" y="23416"/>
                  <a:pt x="6538" y="30455"/>
                </a:cubicBezTo>
                <a:cubicBezTo>
                  <a:pt x="7036" y="34573"/>
                  <a:pt x="9556" y="36573"/>
                  <a:pt x="12537" y="36573"/>
                </a:cubicBezTo>
                <a:cubicBezTo>
                  <a:pt x="14657" y="36573"/>
                  <a:pt x="17010" y="35561"/>
                  <a:pt x="19035" y="33581"/>
                </a:cubicBezTo>
                <a:cubicBezTo>
                  <a:pt x="20434" y="32214"/>
                  <a:pt x="21928" y="31790"/>
                  <a:pt x="23425" y="31790"/>
                </a:cubicBezTo>
                <a:cubicBezTo>
                  <a:pt x="25862" y="31790"/>
                  <a:pt x="28306" y="32911"/>
                  <a:pt x="30360" y="32911"/>
                </a:cubicBezTo>
                <a:cubicBezTo>
                  <a:pt x="31442" y="32911"/>
                  <a:pt x="32415" y="32600"/>
                  <a:pt x="33222" y="31650"/>
                </a:cubicBezTo>
                <a:cubicBezTo>
                  <a:pt x="36021" y="28330"/>
                  <a:pt x="36744" y="22533"/>
                  <a:pt x="31649" y="22533"/>
                </a:cubicBezTo>
                <a:cubicBezTo>
                  <a:pt x="30766" y="22533"/>
                  <a:pt x="29709" y="22707"/>
                  <a:pt x="28457" y="23098"/>
                </a:cubicBezTo>
                <a:cubicBezTo>
                  <a:pt x="25665" y="23972"/>
                  <a:pt x="23056" y="24488"/>
                  <a:pt x="21015" y="24488"/>
                </a:cubicBezTo>
                <a:cubicBezTo>
                  <a:pt x="16865" y="24488"/>
                  <a:pt x="15061" y="22354"/>
                  <a:pt x="18825" y="16745"/>
                </a:cubicBezTo>
                <a:cubicBezTo>
                  <a:pt x="24435" y="8378"/>
                  <a:pt x="32167" y="12088"/>
                  <a:pt x="32167" y="7959"/>
                </a:cubicBezTo>
                <a:cubicBezTo>
                  <a:pt x="32167" y="5403"/>
                  <a:pt x="30058" y="3869"/>
                  <a:pt x="27596" y="3869"/>
                </a:cubicBezTo>
                <a:cubicBezTo>
                  <a:pt x="26080" y="3869"/>
                  <a:pt x="24430" y="4451"/>
                  <a:pt x="23057" y="5735"/>
                </a:cubicBezTo>
                <a:cubicBezTo>
                  <a:pt x="16945" y="11478"/>
                  <a:pt x="10884" y="16745"/>
                  <a:pt x="12999" y="22253"/>
                </a:cubicBezTo>
                <a:cubicBezTo>
                  <a:pt x="14708" y="26696"/>
                  <a:pt x="16694" y="30451"/>
                  <a:pt x="14050" y="30451"/>
                </a:cubicBezTo>
                <a:cubicBezTo>
                  <a:pt x="13420" y="30451"/>
                  <a:pt x="12526" y="30238"/>
                  <a:pt x="11303" y="29769"/>
                </a:cubicBezTo>
                <a:cubicBezTo>
                  <a:pt x="4950" y="27336"/>
                  <a:pt x="10776" y="14204"/>
                  <a:pt x="12999" y="9966"/>
                </a:cubicBezTo>
                <a:cubicBezTo>
                  <a:pt x="14869" y="6409"/>
                  <a:pt x="16213" y="1"/>
                  <a:pt x="12947" y="1"/>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0000" y="865575"/>
            <a:ext cx="3323400" cy="2059500"/>
          </a:xfrm>
          <a:prstGeom prst="rect">
            <a:avLst/>
          </a:prstGeom>
        </p:spPr>
        <p:txBody>
          <a:bodyPr anchorCtr="0" anchor="b" bIns="91425" lIns="91425" spcFirstLastPara="1" rIns="91425" wrap="square" tIns="91425">
            <a:noAutofit/>
          </a:bodyPr>
          <a:lstStyle>
            <a:lvl1pPr lvl="0" rtl="0">
              <a:spcBef>
                <a:spcPts val="0"/>
              </a:spcBef>
              <a:spcAft>
                <a:spcPts val="0"/>
              </a:spcAft>
              <a:buSzPts val="7000"/>
              <a:buFont typeface="Chewy"/>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20000" y="2801425"/>
            <a:ext cx="2965800" cy="6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Clr>
                <a:srgbClr val="756458"/>
              </a:buClr>
              <a:buSzPts val="2800"/>
              <a:buNone/>
              <a:defRPr sz="2800">
                <a:solidFill>
                  <a:srgbClr val="756458"/>
                </a:solidFill>
              </a:defRPr>
            </a:lvl2pPr>
            <a:lvl3pPr lvl="2" rtl="0" algn="ctr">
              <a:lnSpc>
                <a:spcPct val="100000"/>
              </a:lnSpc>
              <a:spcBef>
                <a:spcPts val="0"/>
              </a:spcBef>
              <a:spcAft>
                <a:spcPts val="0"/>
              </a:spcAft>
              <a:buClr>
                <a:srgbClr val="756458"/>
              </a:buClr>
              <a:buSzPts val="2800"/>
              <a:buNone/>
              <a:defRPr sz="2800">
                <a:solidFill>
                  <a:srgbClr val="756458"/>
                </a:solidFill>
              </a:defRPr>
            </a:lvl3pPr>
            <a:lvl4pPr lvl="3" rtl="0" algn="ctr">
              <a:lnSpc>
                <a:spcPct val="100000"/>
              </a:lnSpc>
              <a:spcBef>
                <a:spcPts val="0"/>
              </a:spcBef>
              <a:spcAft>
                <a:spcPts val="0"/>
              </a:spcAft>
              <a:buClr>
                <a:srgbClr val="756458"/>
              </a:buClr>
              <a:buSzPts val="2800"/>
              <a:buNone/>
              <a:defRPr sz="2800">
                <a:solidFill>
                  <a:srgbClr val="756458"/>
                </a:solidFill>
              </a:defRPr>
            </a:lvl4pPr>
            <a:lvl5pPr lvl="4" rtl="0" algn="ctr">
              <a:lnSpc>
                <a:spcPct val="100000"/>
              </a:lnSpc>
              <a:spcBef>
                <a:spcPts val="0"/>
              </a:spcBef>
              <a:spcAft>
                <a:spcPts val="0"/>
              </a:spcAft>
              <a:buClr>
                <a:srgbClr val="756458"/>
              </a:buClr>
              <a:buSzPts val="2800"/>
              <a:buNone/>
              <a:defRPr sz="2800">
                <a:solidFill>
                  <a:srgbClr val="756458"/>
                </a:solidFill>
              </a:defRPr>
            </a:lvl5pPr>
            <a:lvl6pPr lvl="5" rtl="0" algn="ctr">
              <a:lnSpc>
                <a:spcPct val="100000"/>
              </a:lnSpc>
              <a:spcBef>
                <a:spcPts val="0"/>
              </a:spcBef>
              <a:spcAft>
                <a:spcPts val="0"/>
              </a:spcAft>
              <a:buClr>
                <a:srgbClr val="756458"/>
              </a:buClr>
              <a:buSzPts val="2800"/>
              <a:buNone/>
              <a:defRPr sz="2800">
                <a:solidFill>
                  <a:srgbClr val="756458"/>
                </a:solidFill>
              </a:defRPr>
            </a:lvl6pPr>
            <a:lvl7pPr lvl="6" rtl="0" algn="ctr">
              <a:lnSpc>
                <a:spcPct val="100000"/>
              </a:lnSpc>
              <a:spcBef>
                <a:spcPts val="0"/>
              </a:spcBef>
              <a:spcAft>
                <a:spcPts val="0"/>
              </a:spcAft>
              <a:buClr>
                <a:srgbClr val="756458"/>
              </a:buClr>
              <a:buSzPts val="2800"/>
              <a:buNone/>
              <a:defRPr sz="2800">
                <a:solidFill>
                  <a:srgbClr val="756458"/>
                </a:solidFill>
              </a:defRPr>
            </a:lvl7pPr>
            <a:lvl8pPr lvl="7" rtl="0" algn="ctr">
              <a:lnSpc>
                <a:spcPct val="100000"/>
              </a:lnSpc>
              <a:spcBef>
                <a:spcPts val="0"/>
              </a:spcBef>
              <a:spcAft>
                <a:spcPts val="0"/>
              </a:spcAft>
              <a:buClr>
                <a:srgbClr val="756458"/>
              </a:buClr>
              <a:buSzPts val="2800"/>
              <a:buNone/>
              <a:defRPr sz="2800">
                <a:solidFill>
                  <a:srgbClr val="756458"/>
                </a:solidFill>
              </a:defRPr>
            </a:lvl8pPr>
            <a:lvl9pPr lvl="8" rtl="0" algn="ctr">
              <a:lnSpc>
                <a:spcPct val="100000"/>
              </a:lnSpc>
              <a:spcBef>
                <a:spcPts val="0"/>
              </a:spcBef>
              <a:spcAft>
                <a:spcPts val="0"/>
              </a:spcAft>
              <a:buClr>
                <a:srgbClr val="756458"/>
              </a:buClr>
              <a:buSzPts val="2800"/>
              <a:buNone/>
              <a:defRPr sz="2800">
                <a:solidFill>
                  <a:srgbClr val="756458"/>
                </a:solidFill>
              </a:defRPr>
            </a:lvl9pPr>
          </a:lstStyle>
          <a:p/>
        </p:txBody>
      </p:sp>
      <p:grpSp>
        <p:nvGrpSpPr>
          <p:cNvPr id="12" name="Google Shape;12;p2"/>
          <p:cNvGrpSpPr/>
          <p:nvPr/>
        </p:nvGrpSpPr>
        <p:grpSpPr>
          <a:xfrm>
            <a:off x="-190395" y="3745691"/>
            <a:ext cx="9684173" cy="2835324"/>
            <a:chOff x="-190400" y="7105650"/>
            <a:chExt cx="7838897" cy="2295065"/>
          </a:xfrm>
        </p:grpSpPr>
        <p:sp>
          <p:nvSpPr>
            <p:cNvPr id="13" name="Google Shape;13;p2"/>
            <p:cNvSpPr/>
            <p:nvPr/>
          </p:nvSpPr>
          <p:spPr>
            <a:xfrm>
              <a:off x="-190400" y="7105650"/>
              <a:ext cx="7838897" cy="2295065"/>
            </a:xfrm>
            <a:custGeom>
              <a:rect b="b" l="l" r="r" t="t"/>
              <a:pathLst>
                <a:path extrusionOk="0" h="9508" w="32475">
                  <a:moveTo>
                    <a:pt x="16079" y="0"/>
                  </a:moveTo>
                  <a:cubicBezTo>
                    <a:pt x="15997" y="0"/>
                    <a:pt x="15914" y="1"/>
                    <a:pt x="15830" y="3"/>
                  </a:cubicBezTo>
                  <a:cubicBezTo>
                    <a:pt x="15479" y="3"/>
                    <a:pt x="15172" y="130"/>
                    <a:pt x="14843" y="170"/>
                  </a:cubicBezTo>
                  <a:cubicBezTo>
                    <a:pt x="14810" y="172"/>
                    <a:pt x="14776" y="173"/>
                    <a:pt x="14743" y="173"/>
                  </a:cubicBezTo>
                  <a:cubicBezTo>
                    <a:pt x="14573" y="173"/>
                    <a:pt x="14400" y="147"/>
                    <a:pt x="14239" y="147"/>
                  </a:cubicBezTo>
                  <a:cubicBezTo>
                    <a:pt x="14201" y="147"/>
                    <a:pt x="14164" y="149"/>
                    <a:pt x="14128" y="152"/>
                  </a:cubicBezTo>
                  <a:cubicBezTo>
                    <a:pt x="13904" y="185"/>
                    <a:pt x="13712" y="316"/>
                    <a:pt x="13492" y="316"/>
                  </a:cubicBezTo>
                  <a:cubicBezTo>
                    <a:pt x="13479" y="316"/>
                    <a:pt x="13466" y="316"/>
                    <a:pt x="13452" y="315"/>
                  </a:cubicBezTo>
                  <a:cubicBezTo>
                    <a:pt x="13233" y="297"/>
                    <a:pt x="13066" y="262"/>
                    <a:pt x="12847" y="262"/>
                  </a:cubicBezTo>
                  <a:cubicBezTo>
                    <a:pt x="12062" y="279"/>
                    <a:pt x="11352" y="407"/>
                    <a:pt x="10602" y="626"/>
                  </a:cubicBezTo>
                  <a:cubicBezTo>
                    <a:pt x="10290" y="718"/>
                    <a:pt x="9996" y="828"/>
                    <a:pt x="9667" y="898"/>
                  </a:cubicBezTo>
                  <a:cubicBezTo>
                    <a:pt x="9487" y="937"/>
                    <a:pt x="9286" y="920"/>
                    <a:pt x="9101" y="972"/>
                  </a:cubicBezTo>
                  <a:cubicBezTo>
                    <a:pt x="8939" y="1029"/>
                    <a:pt x="8790" y="1100"/>
                    <a:pt x="8645" y="1209"/>
                  </a:cubicBezTo>
                  <a:cubicBezTo>
                    <a:pt x="8645" y="1209"/>
                    <a:pt x="8062" y="1867"/>
                    <a:pt x="7277" y="2398"/>
                  </a:cubicBezTo>
                  <a:cubicBezTo>
                    <a:pt x="6487" y="2929"/>
                    <a:pt x="5904" y="3731"/>
                    <a:pt x="5575" y="4025"/>
                  </a:cubicBezTo>
                  <a:cubicBezTo>
                    <a:pt x="5009" y="4499"/>
                    <a:pt x="3786" y="4977"/>
                    <a:pt x="2979" y="5907"/>
                  </a:cubicBezTo>
                  <a:cubicBezTo>
                    <a:pt x="2470" y="6490"/>
                    <a:pt x="1702" y="6929"/>
                    <a:pt x="1264" y="7477"/>
                  </a:cubicBezTo>
                  <a:cubicBezTo>
                    <a:pt x="386" y="8521"/>
                    <a:pt x="0" y="9508"/>
                    <a:pt x="0" y="9508"/>
                  </a:cubicBezTo>
                  <a:lnTo>
                    <a:pt x="2430" y="9508"/>
                  </a:lnTo>
                  <a:cubicBezTo>
                    <a:pt x="2540" y="9451"/>
                    <a:pt x="8865" y="2836"/>
                    <a:pt x="8957" y="2762"/>
                  </a:cubicBezTo>
                  <a:cubicBezTo>
                    <a:pt x="9084" y="2652"/>
                    <a:pt x="9101" y="2525"/>
                    <a:pt x="9176" y="2433"/>
                  </a:cubicBezTo>
                  <a:cubicBezTo>
                    <a:pt x="9360" y="2214"/>
                    <a:pt x="9580" y="2214"/>
                    <a:pt x="9851" y="2161"/>
                  </a:cubicBezTo>
                  <a:cubicBezTo>
                    <a:pt x="10237" y="2069"/>
                    <a:pt x="10584" y="1867"/>
                    <a:pt x="10948" y="1705"/>
                  </a:cubicBezTo>
                  <a:cubicBezTo>
                    <a:pt x="12172" y="1157"/>
                    <a:pt x="13488" y="863"/>
                    <a:pt x="14803" y="718"/>
                  </a:cubicBezTo>
                  <a:cubicBezTo>
                    <a:pt x="15416" y="649"/>
                    <a:pt x="15993" y="608"/>
                    <a:pt x="16566" y="608"/>
                  </a:cubicBezTo>
                  <a:cubicBezTo>
                    <a:pt x="17225" y="608"/>
                    <a:pt x="17877" y="662"/>
                    <a:pt x="18571" y="788"/>
                  </a:cubicBezTo>
                  <a:cubicBezTo>
                    <a:pt x="19777" y="1029"/>
                    <a:pt x="20944" y="1157"/>
                    <a:pt x="22023" y="1775"/>
                  </a:cubicBezTo>
                  <a:cubicBezTo>
                    <a:pt x="22553" y="2086"/>
                    <a:pt x="23176" y="2345"/>
                    <a:pt x="23632" y="2762"/>
                  </a:cubicBezTo>
                  <a:cubicBezTo>
                    <a:pt x="23667" y="2819"/>
                    <a:pt x="23742" y="2872"/>
                    <a:pt x="23812" y="2946"/>
                  </a:cubicBezTo>
                  <a:lnTo>
                    <a:pt x="26847" y="9508"/>
                  </a:lnTo>
                  <a:lnTo>
                    <a:pt x="32475" y="9508"/>
                  </a:lnTo>
                  <a:cubicBezTo>
                    <a:pt x="32475" y="9508"/>
                    <a:pt x="32457" y="8850"/>
                    <a:pt x="31619" y="7937"/>
                  </a:cubicBezTo>
                  <a:cubicBezTo>
                    <a:pt x="31290" y="7551"/>
                    <a:pt x="30611" y="7223"/>
                    <a:pt x="30194" y="6784"/>
                  </a:cubicBezTo>
                  <a:cubicBezTo>
                    <a:pt x="29755" y="6310"/>
                    <a:pt x="29571" y="5722"/>
                    <a:pt x="29097" y="5249"/>
                  </a:cubicBezTo>
                  <a:cubicBezTo>
                    <a:pt x="28418" y="4556"/>
                    <a:pt x="27817" y="4464"/>
                    <a:pt x="27211" y="3933"/>
                  </a:cubicBezTo>
                  <a:cubicBezTo>
                    <a:pt x="26755" y="3512"/>
                    <a:pt x="26115" y="2981"/>
                    <a:pt x="25768" y="2762"/>
                  </a:cubicBezTo>
                  <a:cubicBezTo>
                    <a:pt x="25532" y="2600"/>
                    <a:pt x="24729" y="1907"/>
                    <a:pt x="24233" y="1665"/>
                  </a:cubicBezTo>
                  <a:cubicBezTo>
                    <a:pt x="22957" y="1047"/>
                    <a:pt x="21619" y="424"/>
                    <a:pt x="20834" y="372"/>
                  </a:cubicBezTo>
                  <a:cubicBezTo>
                    <a:pt x="19847" y="315"/>
                    <a:pt x="18860" y="332"/>
                    <a:pt x="17891" y="170"/>
                  </a:cubicBezTo>
                  <a:cubicBezTo>
                    <a:pt x="17280" y="58"/>
                    <a:pt x="16696" y="0"/>
                    <a:pt x="160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1949" y="7252170"/>
              <a:ext cx="7199474" cy="2148546"/>
            </a:xfrm>
            <a:custGeom>
              <a:rect b="b" l="l" r="r" t="t"/>
              <a:pathLst>
                <a:path extrusionOk="0" h="8901" w="29826">
                  <a:moveTo>
                    <a:pt x="15562" y="1"/>
                  </a:moveTo>
                  <a:cubicBezTo>
                    <a:pt x="14989" y="1"/>
                    <a:pt x="14412" y="42"/>
                    <a:pt x="13799" y="111"/>
                  </a:cubicBezTo>
                  <a:cubicBezTo>
                    <a:pt x="12484" y="256"/>
                    <a:pt x="11168" y="550"/>
                    <a:pt x="9944" y="1098"/>
                  </a:cubicBezTo>
                  <a:cubicBezTo>
                    <a:pt x="9580" y="1260"/>
                    <a:pt x="9233" y="1462"/>
                    <a:pt x="8847" y="1554"/>
                  </a:cubicBezTo>
                  <a:cubicBezTo>
                    <a:pt x="8576" y="1607"/>
                    <a:pt x="8356" y="1607"/>
                    <a:pt x="8172" y="1826"/>
                  </a:cubicBezTo>
                  <a:cubicBezTo>
                    <a:pt x="8097" y="1918"/>
                    <a:pt x="8080" y="2045"/>
                    <a:pt x="7953" y="2155"/>
                  </a:cubicBezTo>
                  <a:cubicBezTo>
                    <a:pt x="7918" y="2194"/>
                    <a:pt x="5286" y="3690"/>
                    <a:pt x="4646" y="4642"/>
                  </a:cubicBezTo>
                  <a:cubicBezTo>
                    <a:pt x="4023" y="5554"/>
                    <a:pt x="3203" y="5664"/>
                    <a:pt x="2396" y="6344"/>
                  </a:cubicBezTo>
                  <a:cubicBezTo>
                    <a:pt x="1097" y="7440"/>
                    <a:pt x="40" y="8883"/>
                    <a:pt x="1" y="8901"/>
                  </a:cubicBezTo>
                  <a:lnTo>
                    <a:pt x="29808" y="8901"/>
                  </a:lnTo>
                  <a:cubicBezTo>
                    <a:pt x="29791" y="8883"/>
                    <a:pt x="29826" y="7787"/>
                    <a:pt x="28914" y="7072"/>
                  </a:cubicBezTo>
                  <a:cubicBezTo>
                    <a:pt x="28181" y="6488"/>
                    <a:pt x="28036" y="5905"/>
                    <a:pt x="27124" y="5190"/>
                  </a:cubicBezTo>
                  <a:cubicBezTo>
                    <a:pt x="26519" y="4716"/>
                    <a:pt x="25791" y="4677"/>
                    <a:pt x="25242" y="4238"/>
                  </a:cubicBezTo>
                  <a:cubicBezTo>
                    <a:pt x="23795" y="3089"/>
                    <a:pt x="22646" y="2177"/>
                    <a:pt x="22628" y="2155"/>
                  </a:cubicBezTo>
                  <a:cubicBezTo>
                    <a:pt x="22172" y="1738"/>
                    <a:pt x="21549" y="1479"/>
                    <a:pt x="21019" y="1168"/>
                  </a:cubicBezTo>
                  <a:cubicBezTo>
                    <a:pt x="19940" y="550"/>
                    <a:pt x="18773" y="422"/>
                    <a:pt x="17567" y="181"/>
                  </a:cubicBezTo>
                  <a:cubicBezTo>
                    <a:pt x="16873" y="55"/>
                    <a:pt x="16221" y="1"/>
                    <a:pt x="15562" y="1"/>
                  </a:cubicBezTo>
                  <a:close/>
                </a:path>
              </a:pathLst>
            </a:custGeom>
            <a:solidFill>
              <a:srgbClr val="FCE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490269" y="7593245"/>
              <a:ext cx="468041" cy="178140"/>
            </a:xfrm>
            <a:custGeom>
              <a:rect b="b" l="l" r="r" t="t"/>
              <a:pathLst>
                <a:path extrusionOk="0" h="738" w="1939">
                  <a:moveTo>
                    <a:pt x="434" y="1"/>
                  </a:moveTo>
                  <a:cubicBezTo>
                    <a:pt x="212" y="1"/>
                    <a:pt x="57" y="47"/>
                    <a:pt x="35" y="141"/>
                  </a:cubicBezTo>
                  <a:cubicBezTo>
                    <a:pt x="0" y="286"/>
                    <a:pt x="386" y="523"/>
                    <a:pt x="895" y="654"/>
                  </a:cubicBezTo>
                  <a:cubicBezTo>
                    <a:pt x="1119" y="710"/>
                    <a:pt x="1332" y="738"/>
                    <a:pt x="1504" y="738"/>
                  </a:cubicBezTo>
                  <a:cubicBezTo>
                    <a:pt x="1726" y="738"/>
                    <a:pt x="1879" y="691"/>
                    <a:pt x="1899" y="597"/>
                  </a:cubicBezTo>
                  <a:cubicBezTo>
                    <a:pt x="1939" y="452"/>
                    <a:pt x="1553" y="233"/>
                    <a:pt x="1044" y="84"/>
                  </a:cubicBezTo>
                  <a:cubicBezTo>
                    <a:pt x="820" y="28"/>
                    <a:pt x="607" y="1"/>
                    <a:pt x="4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875654" y="7639832"/>
              <a:ext cx="472386" cy="182002"/>
            </a:xfrm>
            <a:custGeom>
              <a:rect b="b" l="l" r="r" t="t"/>
              <a:pathLst>
                <a:path extrusionOk="0" h="754" w="1957">
                  <a:moveTo>
                    <a:pt x="1424" y="0"/>
                  </a:moveTo>
                  <a:cubicBezTo>
                    <a:pt x="1272" y="0"/>
                    <a:pt x="1096" y="19"/>
                    <a:pt x="913" y="58"/>
                  </a:cubicBezTo>
                  <a:cubicBezTo>
                    <a:pt x="386" y="167"/>
                    <a:pt x="0" y="387"/>
                    <a:pt x="36" y="571"/>
                  </a:cubicBezTo>
                  <a:cubicBezTo>
                    <a:pt x="61" y="689"/>
                    <a:pt x="266" y="754"/>
                    <a:pt x="549" y="754"/>
                  </a:cubicBezTo>
                  <a:cubicBezTo>
                    <a:pt x="697" y="754"/>
                    <a:pt x="867" y="736"/>
                    <a:pt x="1044" y="698"/>
                  </a:cubicBezTo>
                  <a:cubicBezTo>
                    <a:pt x="1571" y="588"/>
                    <a:pt x="1957" y="352"/>
                    <a:pt x="1921" y="167"/>
                  </a:cubicBezTo>
                  <a:cubicBezTo>
                    <a:pt x="1896" y="60"/>
                    <a:pt x="1698" y="0"/>
                    <a:pt x="1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997416" y="8076253"/>
              <a:ext cx="309211" cy="133002"/>
            </a:xfrm>
            <a:custGeom>
              <a:rect b="b" l="l" r="r" t="t"/>
              <a:pathLst>
                <a:path extrusionOk="0" h="551" w="1281">
                  <a:moveTo>
                    <a:pt x="209" y="1"/>
                  </a:moveTo>
                  <a:cubicBezTo>
                    <a:pt x="117" y="1"/>
                    <a:pt x="55" y="19"/>
                    <a:pt x="39" y="57"/>
                  </a:cubicBezTo>
                  <a:cubicBezTo>
                    <a:pt x="0" y="166"/>
                    <a:pt x="237" y="333"/>
                    <a:pt x="588" y="443"/>
                  </a:cubicBezTo>
                  <a:cubicBezTo>
                    <a:pt x="770" y="513"/>
                    <a:pt x="941" y="550"/>
                    <a:pt x="1063" y="550"/>
                  </a:cubicBezTo>
                  <a:cubicBezTo>
                    <a:pt x="1161" y="550"/>
                    <a:pt x="1228" y="527"/>
                    <a:pt x="1246" y="478"/>
                  </a:cubicBezTo>
                  <a:cubicBezTo>
                    <a:pt x="1281" y="386"/>
                    <a:pt x="1026" y="206"/>
                    <a:pt x="697" y="96"/>
                  </a:cubicBezTo>
                  <a:cubicBezTo>
                    <a:pt x="509" y="34"/>
                    <a:pt x="333" y="1"/>
                    <a:pt x="2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284989" y="8429398"/>
              <a:ext cx="281693" cy="199865"/>
            </a:xfrm>
            <a:custGeom>
              <a:rect b="b" l="l" r="r" t="t"/>
              <a:pathLst>
                <a:path extrusionOk="0" h="828" w="1167">
                  <a:moveTo>
                    <a:pt x="742" y="1"/>
                  </a:moveTo>
                  <a:cubicBezTo>
                    <a:pt x="641" y="1"/>
                    <a:pt x="529" y="26"/>
                    <a:pt x="421" y="76"/>
                  </a:cubicBezTo>
                  <a:cubicBezTo>
                    <a:pt x="145" y="221"/>
                    <a:pt x="0" y="480"/>
                    <a:pt x="92" y="660"/>
                  </a:cubicBezTo>
                  <a:cubicBezTo>
                    <a:pt x="145" y="770"/>
                    <a:pt x="272" y="827"/>
                    <a:pt x="426" y="827"/>
                  </a:cubicBezTo>
                  <a:cubicBezTo>
                    <a:pt x="527" y="827"/>
                    <a:pt x="640" y="802"/>
                    <a:pt x="750" y="752"/>
                  </a:cubicBezTo>
                  <a:cubicBezTo>
                    <a:pt x="1022" y="624"/>
                    <a:pt x="1167" y="370"/>
                    <a:pt x="1079" y="168"/>
                  </a:cubicBezTo>
                  <a:cubicBezTo>
                    <a:pt x="1024" y="57"/>
                    <a:pt x="895" y="1"/>
                    <a:pt x="7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480079" y="7136306"/>
              <a:ext cx="309452" cy="59863"/>
            </a:xfrm>
            <a:custGeom>
              <a:rect b="b" l="l" r="r" t="t"/>
              <a:pathLst>
                <a:path extrusionOk="0" h="248" w="1282">
                  <a:moveTo>
                    <a:pt x="768" y="0"/>
                  </a:moveTo>
                  <a:cubicBezTo>
                    <a:pt x="727" y="0"/>
                    <a:pt x="685" y="1"/>
                    <a:pt x="641" y="3"/>
                  </a:cubicBezTo>
                  <a:cubicBezTo>
                    <a:pt x="273" y="3"/>
                    <a:pt x="1" y="78"/>
                    <a:pt x="1" y="152"/>
                  </a:cubicBezTo>
                  <a:cubicBezTo>
                    <a:pt x="1" y="198"/>
                    <a:pt x="225" y="248"/>
                    <a:pt x="513" y="248"/>
                  </a:cubicBezTo>
                  <a:cubicBezTo>
                    <a:pt x="555" y="248"/>
                    <a:pt x="598" y="247"/>
                    <a:pt x="641" y="245"/>
                  </a:cubicBezTo>
                  <a:cubicBezTo>
                    <a:pt x="988" y="245"/>
                    <a:pt x="1282" y="170"/>
                    <a:pt x="1282" y="95"/>
                  </a:cubicBezTo>
                  <a:cubicBezTo>
                    <a:pt x="1262" y="49"/>
                    <a:pt x="1052" y="0"/>
                    <a:pt x="7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59575" y="7929719"/>
              <a:ext cx="273475" cy="279525"/>
            </a:xfrm>
            <a:custGeom>
              <a:rect b="b" l="l" r="r" t="t"/>
              <a:pathLst>
                <a:path extrusionOk="0" h="765" w="1133">
                  <a:moveTo>
                    <a:pt x="181" y="1"/>
                  </a:moveTo>
                  <a:cubicBezTo>
                    <a:pt x="122" y="1"/>
                    <a:pt x="78" y="16"/>
                    <a:pt x="54" y="45"/>
                  </a:cubicBezTo>
                  <a:cubicBezTo>
                    <a:pt x="1" y="155"/>
                    <a:pt x="163" y="392"/>
                    <a:pt x="440" y="576"/>
                  </a:cubicBezTo>
                  <a:cubicBezTo>
                    <a:pt x="625" y="699"/>
                    <a:pt x="813" y="764"/>
                    <a:pt x="935" y="764"/>
                  </a:cubicBezTo>
                  <a:cubicBezTo>
                    <a:pt x="993" y="764"/>
                    <a:pt x="1036" y="750"/>
                    <a:pt x="1058" y="721"/>
                  </a:cubicBezTo>
                  <a:cubicBezTo>
                    <a:pt x="1133" y="611"/>
                    <a:pt x="948" y="374"/>
                    <a:pt x="676" y="190"/>
                  </a:cubicBezTo>
                  <a:cubicBezTo>
                    <a:pt x="489" y="65"/>
                    <a:pt x="304" y="1"/>
                    <a:pt x="1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rot="-2257633">
            <a:off x="1934390" y="4513889"/>
            <a:ext cx="382298" cy="73955"/>
          </a:xfrm>
          <a:custGeom>
            <a:rect b="b" l="l" r="r" t="t"/>
            <a:pathLst>
              <a:path extrusionOk="0" h="248" w="1282">
                <a:moveTo>
                  <a:pt x="768" y="0"/>
                </a:moveTo>
                <a:cubicBezTo>
                  <a:pt x="727" y="0"/>
                  <a:pt x="685" y="1"/>
                  <a:pt x="641" y="3"/>
                </a:cubicBezTo>
                <a:cubicBezTo>
                  <a:pt x="273" y="3"/>
                  <a:pt x="1" y="78"/>
                  <a:pt x="1" y="152"/>
                </a:cubicBezTo>
                <a:cubicBezTo>
                  <a:pt x="1" y="198"/>
                  <a:pt x="225" y="248"/>
                  <a:pt x="513" y="248"/>
                </a:cubicBezTo>
                <a:cubicBezTo>
                  <a:pt x="555" y="248"/>
                  <a:pt x="598" y="247"/>
                  <a:pt x="641" y="245"/>
                </a:cubicBezTo>
                <a:cubicBezTo>
                  <a:pt x="988" y="245"/>
                  <a:pt x="1282" y="170"/>
                  <a:pt x="1282" y="95"/>
                </a:cubicBezTo>
                <a:cubicBezTo>
                  <a:pt x="1262" y="49"/>
                  <a:pt x="1052" y="0"/>
                  <a:pt x="7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11"/>
          <p:cNvSpPr/>
          <p:nvPr/>
        </p:nvSpPr>
        <p:spPr>
          <a:xfrm rot="-5400000">
            <a:off x="472652" y="-2618719"/>
            <a:ext cx="7973967" cy="10496622"/>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txBox="1"/>
          <p:nvPr>
            <p:ph hasCustomPrompt="1" type="title"/>
          </p:nvPr>
        </p:nvSpPr>
        <p:spPr>
          <a:xfrm>
            <a:off x="1032275" y="1959300"/>
            <a:ext cx="7079400" cy="122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0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8" name="Google Shape;88;p11"/>
          <p:cNvSpPr txBox="1"/>
          <p:nvPr>
            <p:ph idx="1" type="body"/>
          </p:nvPr>
        </p:nvSpPr>
        <p:spPr>
          <a:xfrm>
            <a:off x="720000" y="3184200"/>
            <a:ext cx="7704000" cy="619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sz="1400"/>
            </a:lvl2pPr>
            <a:lvl3pPr indent="-317500" lvl="2" marL="1371600" rtl="0" algn="ctr">
              <a:spcBef>
                <a:spcPts val="1600"/>
              </a:spcBef>
              <a:spcAft>
                <a:spcPts val="0"/>
              </a:spcAft>
              <a:buSzPts val="1400"/>
              <a:buChar char="■"/>
              <a:defRPr sz="1400"/>
            </a:lvl3pPr>
            <a:lvl4pPr indent="-317500" lvl="3" marL="1828800" rtl="0" algn="ctr">
              <a:spcBef>
                <a:spcPts val="1600"/>
              </a:spcBef>
              <a:spcAft>
                <a:spcPts val="0"/>
              </a:spcAft>
              <a:buSzPts val="1400"/>
              <a:buChar char="●"/>
              <a:defRPr sz="1400"/>
            </a:lvl4pPr>
            <a:lvl5pPr indent="-317500" lvl="4" marL="2286000" rtl="0" algn="ctr">
              <a:spcBef>
                <a:spcPts val="1600"/>
              </a:spcBef>
              <a:spcAft>
                <a:spcPts val="0"/>
              </a:spcAft>
              <a:buSzPts val="1400"/>
              <a:buChar char="○"/>
              <a:defRPr sz="1400"/>
            </a:lvl5pPr>
            <a:lvl6pPr indent="-317500" lvl="5" marL="2743200" rtl="0" algn="ctr">
              <a:spcBef>
                <a:spcPts val="1600"/>
              </a:spcBef>
              <a:spcAft>
                <a:spcPts val="0"/>
              </a:spcAft>
              <a:buSzPts val="1400"/>
              <a:buChar char="■"/>
              <a:defRPr sz="1400"/>
            </a:lvl6pPr>
            <a:lvl7pPr indent="-317500" lvl="6" marL="3200400" rtl="0" algn="ctr">
              <a:spcBef>
                <a:spcPts val="1600"/>
              </a:spcBef>
              <a:spcAft>
                <a:spcPts val="0"/>
              </a:spcAft>
              <a:buSzPts val="1400"/>
              <a:buChar char="●"/>
              <a:defRPr sz="1400"/>
            </a:lvl7pPr>
            <a:lvl8pPr indent="-317500" lvl="7" marL="3657600" rtl="0" algn="ctr">
              <a:spcBef>
                <a:spcPts val="1600"/>
              </a:spcBef>
              <a:spcAft>
                <a:spcPts val="0"/>
              </a:spcAft>
              <a:buSzPts val="1400"/>
              <a:buChar char="○"/>
              <a:defRPr sz="1400"/>
            </a:lvl8pPr>
            <a:lvl9pPr indent="-317500" lvl="8" marL="4114800" rtl="0" algn="ctr">
              <a:spcBef>
                <a:spcPts val="1600"/>
              </a:spcBef>
              <a:spcAft>
                <a:spcPts val="1600"/>
              </a:spcAft>
              <a:buSzPts val="1400"/>
              <a:buChar char="■"/>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3">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3"/>
          <p:cNvSpPr/>
          <p:nvPr/>
        </p:nvSpPr>
        <p:spPr>
          <a:xfrm rot="-6986737">
            <a:off x="-824941" y="-1909163"/>
            <a:ext cx="9657352" cy="9612408"/>
          </a:xfrm>
          <a:custGeom>
            <a:rect b="b" l="l" r="r" t="t"/>
            <a:pathLst>
              <a:path extrusionOk="0" h="36573" w="36744">
                <a:moveTo>
                  <a:pt x="12947" y="1"/>
                </a:moveTo>
                <a:cubicBezTo>
                  <a:pt x="12328" y="1"/>
                  <a:pt x="11544" y="231"/>
                  <a:pt x="10566" y="754"/>
                </a:cubicBezTo>
                <a:cubicBezTo>
                  <a:pt x="4423" y="4039"/>
                  <a:pt x="2517" y="5227"/>
                  <a:pt x="1246" y="8378"/>
                </a:cubicBezTo>
                <a:cubicBezTo>
                  <a:pt x="1" y="11554"/>
                  <a:pt x="2942" y="18759"/>
                  <a:pt x="2942" y="18759"/>
                </a:cubicBezTo>
                <a:cubicBezTo>
                  <a:pt x="3362" y="19922"/>
                  <a:pt x="5693" y="23416"/>
                  <a:pt x="6538" y="30455"/>
                </a:cubicBezTo>
                <a:cubicBezTo>
                  <a:pt x="7036" y="34573"/>
                  <a:pt x="9556" y="36573"/>
                  <a:pt x="12537" y="36573"/>
                </a:cubicBezTo>
                <a:cubicBezTo>
                  <a:pt x="14657" y="36573"/>
                  <a:pt x="17010" y="35561"/>
                  <a:pt x="19035" y="33581"/>
                </a:cubicBezTo>
                <a:cubicBezTo>
                  <a:pt x="20434" y="32214"/>
                  <a:pt x="21928" y="31790"/>
                  <a:pt x="23425" y="31790"/>
                </a:cubicBezTo>
                <a:cubicBezTo>
                  <a:pt x="25862" y="31790"/>
                  <a:pt x="28306" y="32911"/>
                  <a:pt x="30360" y="32911"/>
                </a:cubicBezTo>
                <a:cubicBezTo>
                  <a:pt x="31442" y="32911"/>
                  <a:pt x="32415" y="32600"/>
                  <a:pt x="33222" y="31650"/>
                </a:cubicBezTo>
                <a:cubicBezTo>
                  <a:pt x="36021" y="28330"/>
                  <a:pt x="36744" y="22533"/>
                  <a:pt x="31649" y="22533"/>
                </a:cubicBezTo>
                <a:cubicBezTo>
                  <a:pt x="30766" y="22533"/>
                  <a:pt x="29709" y="22707"/>
                  <a:pt x="28457" y="23098"/>
                </a:cubicBezTo>
                <a:cubicBezTo>
                  <a:pt x="25665" y="23972"/>
                  <a:pt x="23056" y="24488"/>
                  <a:pt x="21015" y="24488"/>
                </a:cubicBezTo>
                <a:cubicBezTo>
                  <a:pt x="16865" y="24488"/>
                  <a:pt x="15061" y="22354"/>
                  <a:pt x="18825" y="16745"/>
                </a:cubicBezTo>
                <a:cubicBezTo>
                  <a:pt x="24435" y="8378"/>
                  <a:pt x="32167" y="12088"/>
                  <a:pt x="32167" y="7959"/>
                </a:cubicBezTo>
                <a:cubicBezTo>
                  <a:pt x="32167" y="5403"/>
                  <a:pt x="30058" y="3869"/>
                  <a:pt x="27596" y="3869"/>
                </a:cubicBezTo>
                <a:cubicBezTo>
                  <a:pt x="26080" y="3869"/>
                  <a:pt x="24430" y="4451"/>
                  <a:pt x="23057" y="5735"/>
                </a:cubicBezTo>
                <a:cubicBezTo>
                  <a:pt x="16945" y="11478"/>
                  <a:pt x="10884" y="16745"/>
                  <a:pt x="12999" y="22253"/>
                </a:cubicBezTo>
                <a:cubicBezTo>
                  <a:pt x="14708" y="26696"/>
                  <a:pt x="16694" y="30451"/>
                  <a:pt x="14050" y="30451"/>
                </a:cubicBezTo>
                <a:cubicBezTo>
                  <a:pt x="13420" y="30451"/>
                  <a:pt x="12526" y="30238"/>
                  <a:pt x="11303" y="29769"/>
                </a:cubicBezTo>
                <a:cubicBezTo>
                  <a:pt x="4950" y="27336"/>
                  <a:pt x="10776" y="14204"/>
                  <a:pt x="12999" y="9966"/>
                </a:cubicBezTo>
                <a:cubicBezTo>
                  <a:pt x="14869" y="6409"/>
                  <a:pt x="16213" y="1"/>
                  <a:pt x="12947" y="1"/>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txBox="1"/>
          <p:nvPr>
            <p:ph idx="1" type="subTitle"/>
          </p:nvPr>
        </p:nvSpPr>
        <p:spPr>
          <a:xfrm>
            <a:off x="2489913" y="2999825"/>
            <a:ext cx="1558500" cy="294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latin typeface="Oswald"/>
                <a:ea typeface="Oswald"/>
                <a:cs typeface="Oswald"/>
                <a:sym typeface="Oswald"/>
              </a:defRPr>
            </a:lvl1pPr>
            <a:lvl2pPr lvl="1" rtl="0">
              <a:spcBef>
                <a:spcPts val="1600"/>
              </a:spcBef>
              <a:spcAft>
                <a:spcPts val="0"/>
              </a:spcAft>
              <a:buNone/>
              <a:defRPr b="1" sz="1800">
                <a:latin typeface="Oswald"/>
                <a:ea typeface="Oswald"/>
                <a:cs typeface="Oswald"/>
                <a:sym typeface="Oswald"/>
              </a:defRPr>
            </a:lvl2pPr>
            <a:lvl3pPr lvl="2" rtl="0">
              <a:spcBef>
                <a:spcPts val="1600"/>
              </a:spcBef>
              <a:spcAft>
                <a:spcPts val="0"/>
              </a:spcAft>
              <a:buNone/>
              <a:defRPr b="1" sz="1800">
                <a:latin typeface="Oswald"/>
                <a:ea typeface="Oswald"/>
                <a:cs typeface="Oswald"/>
                <a:sym typeface="Oswald"/>
              </a:defRPr>
            </a:lvl3pPr>
            <a:lvl4pPr lvl="3" rtl="0">
              <a:spcBef>
                <a:spcPts val="1600"/>
              </a:spcBef>
              <a:spcAft>
                <a:spcPts val="0"/>
              </a:spcAft>
              <a:buNone/>
              <a:defRPr b="1" sz="1800">
                <a:latin typeface="Oswald"/>
                <a:ea typeface="Oswald"/>
                <a:cs typeface="Oswald"/>
                <a:sym typeface="Oswald"/>
              </a:defRPr>
            </a:lvl4pPr>
            <a:lvl5pPr lvl="4" rtl="0">
              <a:spcBef>
                <a:spcPts val="1600"/>
              </a:spcBef>
              <a:spcAft>
                <a:spcPts val="0"/>
              </a:spcAft>
              <a:buNone/>
              <a:defRPr b="1" sz="1800">
                <a:latin typeface="Oswald"/>
                <a:ea typeface="Oswald"/>
                <a:cs typeface="Oswald"/>
                <a:sym typeface="Oswald"/>
              </a:defRPr>
            </a:lvl5pPr>
            <a:lvl6pPr lvl="5" rtl="0">
              <a:spcBef>
                <a:spcPts val="1600"/>
              </a:spcBef>
              <a:spcAft>
                <a:spcPts val="0"/>
              </a:spcAft>
              <a:buNone/>
              <a:defRPr b="1" sz="1800">
                <a:latin typeface="Oswald"/>
                <a:ea typeface="Oswald"/>
                <a:cs typeface="Oswald"/>
                <a:sym typeface="Oswald"/>
              </a:defRPr>
            </a:lvl6pPr>
            <a:lvl7pPr lvl="6" rtl="0">
              <a:spcBef>
                <a:spcPts val="1600"/>
              </a:spcBef>
              <a:spcAft>
                <a:spcPts val="0"/>
              </a:spcAft>
              <a:buNone/>
              <a:defRPr b="1" sz="1800">
                <a:latin typeface="Oswald"/>
                <a:ea typeface="Oswald"/>
                <a:cs typeface="Oswald"/>
                <a:sym typeface="Oswald"/>
              </a:defRPr>
            </a:lvl7pPr>
            <a:lvl8pPr lvl="7" rtl="0">
              <a:spcBef>
                <a:spcPts val="1600"/>
              </a:spcBef>
              <a:spcAft>
                <a:spcPts val="0"/>
              </a:spcAft>
              <a:buNone/>
              <a:defRPr b="1" sz="1800">
                <a:latin typeface="Oswald"/>
                <a:ea typeface="Oswald"/>
                <a:cs typeface="Oswald"/>
                <a:sym typeface="Oswald"/>
              </a:defRPr>
            </a:lvl8pPr>
            <a:lvl9pPr lvl="8" rtl="0">
              <a:spcBef>
                <a:spcPts val="1600"/>
              </a:spcBef>
              <a:spcAft>
                <a:spcPts val="1600"/>
              </a:spcAft>
              <a:buNone/>
              <a:defRPr b="1" sz="1800">
                <a:latin typeface="Oswald"/>
                <a:ea typeface="Oswald"/>
                <a:cs typeface="Oswald"/>
                <a:sym typeface="Oswald"/>
              </a:defRPr>
            </a:lvl9pPr>
          </a:lstStyle>
          <a:p/>
        </p:txBody>
      </p:sp>
      <p:sp>
        <p:nvSpPr>
          <p:cNvPr id="93" name="Google Shape;93;p13"/>
          <p:cNvSpPr txBox="1"/>
          <p:nvPr>
            <p:ph idx="2" type="subTitle"/>
          </p:nvPr>
        </p:nvSpPr>
        <p:spPr>
          <a:xfrm>
            <a:off x="2489913" y="3367825"/>
            <a:ext cx="1558500" cy="1295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94" name="Google Shape;94;p13"/>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600"/>
              <a:buFont typeface="Caveat"/>
              <a:buNone/>
              <a:defRPr sz="3600">
                <a:latin typeface="Caveat"/>
                <a:ea typeface="Caveat"/>
                <a:cs typeface="Caveat"/>
                <a:sym typeface="Caveat"/>
              </a:defRPr>
            </a:lvl2pPr>
            <a:lvl3pPr lvl="2" rtl="0">
              <a:spcBef>
                <a:spcPts val="0"/>
              </a:spcBef>
              <a:spcAft>
                <a:spcPts val="0"/>
              </a:spcAft>
              <a:buSzPts val="3600"/>
              <a:buFont typeface="Caveat"/>
              <a:buNone/>
              <a:defRPr sz="3600">
                <a:latin typeface="Caveat"/>
                <a:ea typeface="Caveat"/>
                <a:cs typeface="Caveat"/>
                <a:sym typeface="Caveat"/>
              </a:defRPr>
            </a:lvl3pPr>
            <a:lvl4pPr lvl="3" rtl="0">
              <a:spcBef>
                <a:spcPts val="0"/>
              </a:spcBef>
              <a:spcAft>
                <a:spcPts val="0"/>
              </a:spcAft>
              <a:buSzPts val="3600"/>
              <a:buFont typeface="Caveat"/>
              <a:buNone/>
              <a:defRPr sz="3600">
                <a:latin typeface="Caveat"/>
                <a:ea typeface="Caveat"/>
                <a:cs typeface="Caveat"/>
                <a:sym typeface="Caveat"/>
              </a:defRPr>
            </a:lvl4pPr>
            <a:lvl5pPr lvl="4" rtl="0">
              <a:spcBef>
                <a:spcPts val="0"/>
              </a:spcBef>
              <a:spcAft>
                <a:spcPts val="0"/>
              </a:spcAft>
              <a:buSzPts val="3600"/>
              <a:buFont typeface="Caveat"/>
              <a:buNone/>
              <a:defRPr sz="3600">
                <a:latin typeface="Caveat"/>
                <a:ea typeface="Caveat"/>
                <a:cs typeface="Caveat"/>
                <a:sym typeface="Caveat"/>
              </a:defRPr>
            </a:lvl5pPr>
            <a:lvl6pPr lvl="5" rtl="0">
              <a:spcBef>
                <a:spcPts val="0"/>
              </a:spcBef>
              <a:spcAft>
                <a:spcPts val="0"/>
              </a:spcAft>
              <a:buSzPts val="3600"/>
              <a:buFont typeface="Caveat"/>
              <a:buNone/>
              <a:defRPr sz="3600">
                <a:latin typeface="Caveat"/>
                <a:ea typeface="Caveat"/>
                <a:cs typeface="Caveat"/>
                <a:sym typeface="Caveat"/>
              </a:defRPr>
            </a:lvl6pPr>
            <a:lvl7pPr lvl="6" rtl="0">
              <a:spcBef>
                <a:spcPts val="0"/>
              </a:spcBef>
              <a:spcAft>
                <a:spcPts val="0"/>
              </a:spcAft>
              <a:buSzPts val="3600"/>
              <a:buFont typeface="Caveat"/>
              <a:buNone/>
              <a:defRPr sz="3600">
                <a:latin typeface="Caveat"/>
                <a:ea typeface="Caveat"/>
                <a:cs typeface="Caveat"/>
                <a:sym typeface="Caveat"/>
              </a:defRPr>
            </a:lvl7pPr>
            <a:lvl8pPr lvl="7" rtl="0">
              <a:spcBef>
                <a:spcPts val="0"/>
              </a:spcBef>
              <a:spcAft>
                <a:spcPts val="0"/>
              </a:spcAft>
              <a:buSzPts val="3600"/>
              <a:buFont typeface="Caveat"/>
              <a:buNone/>
              <a:defRPr sz="3600">
                <a:latin typeface="Caveat"/>
                <a:ea typeface="Caveat"/>
                <a:cs typeface="Caveat"/>
                <a:sym typeface="Caveat"/>
              </a:defRPr>
            </a:lvl8pPr>
            <a:lvl9pPr lvl="8" rtl="0">
              <a:spcBef>
                <a:spcPts val="0"/>
              </a:spcBef>
              <a:spcAft>
                <a:spcPts val="0"/>
              </a:spcAft>
              <a:buSzPts val="3600"/>
              <a:buFont typeface="Caveat"/>
              <a:buNone/>
              <a:defRPr sz="3600">
                <a:latin typeface="Caveat"/>
                <a:ea typeface="Caveat"/>
                <a:cs typeface="Caveat"/>
                <a:sym typeface="Caveat"/>
              </a:defRPr>
            </a:lvl9pPr>
          </a:lstStyle>
          <a:p/>
        </p:txBody>
      </p:sp>
      <p:sp>
        <p:nvSpPr>
          <p:cNvPr id="95" name="Google Shape;95;p13"/>
          <p:cNvSpPr txBox="1"/>
          <p:nvPr>
            <p:ph idx="3" type="subTitle"/>
          </p:nvPr>
        </p:nvSpPr>
        <p:spPr>
          <a:xfrm>
            <a:off x="6864925" y="2910900"/>
            <a:ext cx="1557900" cy="294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latin typeface="Oswald"/>
                <a:ea typeface="Oswald"/>
                <a:cs typeface="Oswald"/>
                <a:sym typeface="Oswald"/>
              </a:defRPr>
            </a:lvl1pPr>
            <a:lvl2pPr lvl="1" rtl="0">
              <a:spcBef>
                <a:spcPts val="1600"/>
              </a:spcBef>
              <a:spcAft>
                <a:spcPts val="0"/>
              </a:spcAft>
              <a:buNone/>
              <a:defRPr b="1" sz="1800">
                <a:latin typeface="Oswald"/>
                <a:ea typeface="Oswald"/>
                <a:cs typeface="Oswald"/>
                <a:sym typeface="Oswald"/>
              </a:defRPr>
            </a:lvl2pPr>
            <a:lvl3pPr lvl="2" rtl="0">
              <a:spcBef>
                <a:spcPts val="1600"/>
              </a:spcBef>
              <a:spcAft>
                <a:spcPts val="0"/>
              </a:spcAft>
              <a:buNone/>
              <a:defRPr b="1" sz="1800">
                <a:latin typeface="Oswald"/>
                <a:ea typeface="Oswald"/>
                <a:cs typeface="Oswald"/>
                <a:sym typeface="Oswald"/>
              </a:defRPr>
            </a:lvl3pPr>
            <a:lvl4pPr lvl="3" rtl="0">
              <a:spcBef>
                <a:spcPts val="1600"/>
              </a:spcBef>
              <a:spcAft>
                <a:spcPts val="0"/>
              </a:spcAft>
              <a:buNone/>
              <a:defRPr b="1" sz="1800">
                <a:latin typeface="Oswald"/>
                <a:ea typeface="Oswald"/>
                <a:cs typeface="Oswald"/>
                <a:sym typeface="Oswald"/>
              </a:defRPr>
            </a:lvl4pPr>
            <a:lvl5pPr lvl="4" rtl="0">
              <a:spcBef>
                <a:spcPts val="1600"/>
              </a:spcBef>
              <a:spcAft>
                <a:spcPts val="0"/>
              </a:spcAft>
              <a:buNone/>
              <a:defRPr b="1" sz="1800">
                <a:latin typeface="Oswald"/>
                <a:ea typeface="Oswald"/>
                <a:cs typeface="Oswald"/>
                <a:sym typeface="Oswald"/>
              </a:defRPr>
            </a:lvl5pPr>
            <a:lvl6pPr lvl="5" rtl="0">
              <a:spcBef>
                <a:spcPts val="1600"/>
              </a:spcBef>
              <a:spcAft>
                <a:spcPts val="0"/>
              </a:spcAft>
              <a:buNone/>
              <a:defRPr b="1" sz="1800">
                <a:latin typeface="Oswald"/>
                <a:ea typeface="Oswald"/>
                <a:cs typeface="Oswald"/>
                <a:sym typeface="Oswald"/>
              </a:defRPr>
            </a:lvl6pPr>
            <a:lvl7pPr lvl="6" rtl="0">
              <a:spcBef>
                <a:spcPts val="1600"/>
              </a:spcBef>
              <a:spcAft>
                <a:spcPts val="0"/>
              </a:spcAft>
              <a:buNone/>
              <a:defRPr b="1" sz="1800">
                <a:latin typeface="Oswald"/>
                <a:ea typeface="Oswald"/>
                <a:cs typeface="Oswald"/>
                <a:sym typeface="Oswald"/>
              </a:defRPr>
            </a:lvl7pPr>
            <a:lvl8pPr lvl="7" rtl="0">
              <a:spcBef>
                <a:spcPts val="1600"/>
              </a:spcBef>
              <a:spcAft>
                <a:spcPts val="0"/>
              </a:spcAft>
              <a:buNone/>
              <a:defRPr b="1" sz="1800">
                <a:latin typeface="Oswald"/>
                <a:ea typeface="Oswald"/>
                <a:cs typeface="Oswald"/>
                <a:sym typeface="Oswald"/>
              </a:defRPr>
            </a:lvl8pPr>
            <a:lvl9pPr lvl="8" rtl="0">
              <a:spcBef>
                <a:spcPts val="1600"/>
              </a:spcBef>
              <a:spcAft>
                <a:spcPts val="1600"/>
              </a:spcAft>
              <a:buNone/>
              <a:defRPr b="1" sz="1800">
                <a:latin typeface="Oswald"/>
                <a:ea typeface="Oswald"/>
                <a:cs typeface="Oswald"/>
                <a:sym typeface="Oswald"/>
              </a:defRPr>
            </a:lvl9pPr>
          </a:lstStyle>
          <a:p/>
        </p:txBody>
      </p:sp>
      <p:sp>
        <p:nvSpPr>
          <p:cNvPr id="96" name="Google Shape;96;p13"/>
          <p:cNvSpPr txBox="1"/>
          <p:nvPr>
            <p:ph idx="4" type="subTitle"/>
          </p:nvPr>
        </p:nvSpPr>
        <p:spPr>
          <a:xfrm>
            <a:off x="6864925" y="3278900"/>
            <a:ext cx="1558500" cy="1295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4"/>
          <p:cNvSpPr/>
          <p:nvPr/>
        </p:nvSpPr>
        <p:spPr>
          <a:xfrm rot="-5400000">
            <a:off x="-256668" y="-1861002"/>
            <a:ext cx="9657334" cy="9612390"/>
          </a:xfrm>
          <a:custGeom>
            <a:rect b="b" l="l" r="r" t="t"/>
            <a:pathLst>
              <a:path extrusionOk="0" h="36573" w="36744">
                <a:moveTo>
                  <a:pt x="12947" y="1"/>
                </a:moveTo>
                <a:cubicBezTo>
                  <a:pt x="12328" y="1"/>
                  <a:pt x="11544" y="231"/>
                  <a:pt x="10566" y="754"/>
                </a:cubicBezTo>
                <a:cubicBezTo>
                  <a:pt x="4423" y="4039"/>
                  <a:pt x="2517" y="5227"/>
                  <a:pt x="1246" y="8378"/>
                </a:cubicBezTo>
                <a:cubicBezTo>
                  <a:pt x="1" y="11554"/>
                  <a:pt x="2942" y="18759"/>
                  <a:pt x="2942" y="18759"/>
                </a:cubicBezTo>
                <a:cubicBezTo>
                  <a:pt x="3362" y="19922"/>
                  <a:pt x="5693" y="23416"/>
                  <a:pt x="6538" y="30455"/>
                </a:cubicBezTo>
                <a:cubicBezTo>
                  <a:pt x="7036" y="34573"/>
                  <a:pt x="9556" y="36573"/>
                  <a:pt x="12537" y="36573"/>
                </a:cubicBezTo>
                <a:cubicBezTo>
                  <a:pt x="14657" y="36573"/>
                  <a:pt x="17010" y="35561"/>
                  <a:pt x="19035" y="33581"/>
                </a:cubicBezTo>
                <a:cubicBezTo>
                  <a:pt x="20434" y="32214"/>
                  <a:pt x="21928" y="31790"/>
                  <a:pt x="23425" y="31790"/>
                </a:cubicBezTo>
                <a:cubicBezTo>
                  <a:pt x="25862" y="31790"/>
                  <a:pt x="28306" y="32911"/>
                  <a:pt x="30360" y="32911"/>
                </a:cubicBezTo>
                <a:cubicBezTo>
                  <a:pt x="31442" y="32911"/>
                  <a:pt x="32415" y="32600"/>
                  <a:pt x="33222" y="31650"/>
                </a:cubicBezTo>
                <a:cubicBezTo>
                  <a:pt x="36021" y="28330"/>
                  <a:pt x="36744" y="22533"/>
                  <a:pt x="31649" y="22533"/>
                </a:cubicBezTo>
                <a:cubicBezTo>
                  <a:pt x="30766" y="22533"/>
                  <a:pt x="29709" y="22707"/>
                  <a:pt x="28457" y="23098"/>
                </a:cubicBezTo>
                <a:cubicBezTo>
                  <a:pt x="25665" y="23972"/>
                  <a:pt x="23056" y="24488"/>
                  <a:pt x="21015" y="24488"/>
                </a:cubicBezTo>
                <a:cubicBezTo>
                  <a:pt x="16865" y="24488"/>
                  <a:pt x="15061" y="22354"/>
                  <a:pt x="18825" y="16745"/>
                </a:cubicBezTo>
                <a:cubicBezTo>
                  <a:pt x="24435" y="8378"/>
                  <a:pt x="32167" y="12088"/>
                  <a:pt x="32167" y="7959"/>
                </a:cubicBezTo>
                <a:cubicBezTo>
                  <a:pt x="32167" y="5403"/>
                  <a:pt x="30058" y="3869"/>
                  <a:pt x="27596" y="3869"/>
                </a:cubicBezTo>
                <a:cubicBezTo>
                  <a:pt x="26080" y="3869"/>
                  <a:pt x="24430" y="4451"/>
                  <a:pt x="23057" y="5735"/>
                </a:cubicBezTo>
                <a:cubicBezTo>
                  <a:pt x="16945" y="11478"/>
                  <a:pt x="10884" y="16745"/>
                  <a:pt x="12999" y="22253"/>
                </a:cubicBezTo>
                <a:cubicBezTo>
                  <a:pt x="14708" y="26696"/>
                  <a:pt x="16694" y="30451"/>
                  <a:pt x="14050" y="30451"/>
                </a:cubicBezTo>
                <a:cubicBezTo>
                  <a:pt x="13420" y="30451"/>
                  <a:pt x="12526" y="30238"/>
                  <a:pt x="11303" y="29769"/>
                </a:cubicBezTo>
                <a:cubicBezTo>
                  <a:pt x="4950" y="27336"/>
                  <a:pt x="10776" y="14204"/>
                  <a:pt x="12999" y="9966"/>
                </a:cubicBezTo>
                <a:cubicBezTo>
                  <a:pt x="14869" y="6409"/>
                  <a:pt x="16213" y="1"/>
                  <a:pt x="12947" y="1"/>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idx="1" type="subTitle"/>
          </p:nvPr>
        </p:nvSpPr>
        <p:spPr>
          <a:xfrm>
            <a:off x="1426050" y="2413325"/>
            <a:ext cx="19233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latin typeface="Oswald"/>
                <a:ea typeface="Oswald"/>
                <a:cs typeface="Oswald"/>
                <a:sym typeface="Oswald"/>
              </a:defRPr>
            </a:lvl1pPr>
            <a:lvl2pPr lvl="1" rtl="0" algn="ctr">
              <a:spcBef>
                <a:spcPts val="1600"/>
              </a:spcBef>
              <a:spcAft>
                <a:spcPts val="0"/>
              </a:spcAft>
              <a:buNone/>
              <a:defRPr b="1" sz="1600">
                <a:latin typeface="Oswald"/>
                <a:ea typeface="Oswald"/>
                <a:cs typeface="Oswald"/>
                <a:sym typeface="Oswald"/>
              </a:defRPr>
            </a:lvl2pPr>
            <a:lvl3pPr lvl="2" rtl="0" algn="ctr">
              <a:spcBef>
                <a:spcPts val="1600"/>
              </a:spcBef>
              <a:spcAft>
                <a:spcPts val="0"/>
              </a:spcAft>
              <a:buNone/>
              <a:defRPr b="1" sz="1600">
                <a:latin typeface="Oswald"/>
                <a:ea typeface="Oswald"/>
                <a:cs typeface="Oswald"/>
                <a:sym typeface="Oswald"/>
              </a:defRPr>
            </a:lvl3pPr>
            <a:lvl4pPr lvl="3" rtl="0" algn="ctr">
              <a:spcBef>
                <a:spcPts val="1600"/>
              </a:spcBef>
              <a:spcAft>
                <a:spcPts val="0"/>
              </a:spcAft>
              <a:buNone/>
              <a:defRPr b="1" sz="1600">
                <a:latin typeface="Oswald"/>
                <a:ea typeface="Oswald"/>
                <a:cs typeface="Oswald"/>
                <a:sym typeface="Oswald"/>
              </a:defRPr>
            </a:lvl4pPr>
            <a:lvl5pPr lvl="4" rtl="0" algn="ctr">
              <a:spcBef>
                <a:spcPts val="1600"/>
              </a:spcBef>
              <a:spcAft>
                <a:spcPts val="0"/>
              </a:spcAft>
              <a:buNone/>
              <a:defRPr b="1" sz="1600">
                <a:latin typeface="Oswald"/>
                <a:ea typeface="Oswald"/>
                <a:cs typeface="Oswald"/>
                <a:sym typeface="Oswald"/>
              </a:defRPr>
            </a:lvl5pPr>
            <a:lvl6pPr lvl="5" rtl="0" algn="ctr">
              <a:spcBef>
                <a:spcPts val="1600"/>
              </a:spcBef>
              <a:spcAft>
                <a:spcPts val="0"/>
              </a:spcAft>
              <a:buNone/>
              <a:defRPr b="1" sz="1600">
                <a:latin typeface="Oswald"/>
                <a:ea typeface="Oswald"/>
                <a:cs typeface="Oswald"/>
                <a:sym typeface="Oswald"/>
              </a:defRPr>
            </a:lvl6pPr>
            <a:lvl7pPr lvl="6" rtl="0" algn="ctr">
              <a:spcBef>
                <a:spcPts val="1600"/>
              </a:spcBef>
              <a:spcAft>
                <a:spcPts val="0"/>
              </a:spcAft>
              <a:buNone/>
              <a:defRPr b="1" sz="1600">
                <a:latin typeface="Oswald"/>
                <a:ea typeface="Oswald"/>
                <a:cs typeface="Oswald"/>
                <a:sym typeface="Oswald"/>
              </a:defRPr>
            </a:lvl7pPr>
            <a:lvl8pPr lvl="7" rtl="0" algn="ctr">
              <a:spcBef>
                <a:spcPts val="1600"/>
              </a:spcBef>
              <a:spcAft>
                <a:spcPts val="0"/>
              </a:spcAft>
              <a:buNone/>
              <a:defRPr b="1" sz="1600">
                <a:latin typeface="Oswald"/>
                <a:ea typeface="Oswald"/>
                <a:cs typeface="Oswald"/>
                <a:sym typeface="Oswald"/>
              </a:defRPr>
            </a:lvl8pPr>
            <a:lvl9pPr lvl="8" rtl="0" algn="ctr">
              <a:spcBef>
                <a:spcPts val="1600"/>
              </a:spcBef>
              <a:spcAft>
                <a:spcPts val="1600"/>
              </a:spcAft>
              <a:buNone/>
              <a:defRPr b="1" sz="1600">
                <a:latin typeface="Oswald"/>
                <a:ea typeface="Oswald"/>
                <a:cs typeface="Oswald"/>
                <a:sym typeface="Oswald"/>
              </a:defRPr>
            </a:lvl9pPr>
          </a:lstStyle>
          <a:p/>
        </p:txBody>
      </p:sp>
      <p:sp>
        <p:nvSpPr>
          <p:cNvPr id="100" name="Google Shape;100;p14"/>
          <p:cNvSpPr txBox="1"/>
          <p:nvPr>
            <p:ph idx="2" type="subTitle"/>
          </p:nvPr>
        </p:nvSpPr>
        <p:spPr>
          <a:xfrm>
            <a:off x="1423950" y="2754875"/>
            <a:ext cx="19275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01" name="Google Shape;101;p14"/>
          <p:cNvSpPr txBox="1"/>
          <p:nvPr>
            <p:ph hasCustomPrompt="1" type="title"/>
          </p:nvPr>
        </p:nvSpPr>
        <p:spPr>
          <a:xfrm>
            <a:off x="1423950" y="2058574"/>
            <a:ext cx="1927500" cy="47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2" name="Google Shape;102;p14"/>
          <p:cNvSpPr txBox="1"/>
          <p:nvPr>
            <p:ph idx="3" type="title"/>
          </p:nvPr>
        </p:nvSpPr>
        <p:spPr>
          <a:xfrm>
            <a:off x="720000" y="540000"/>
            <a:ext cx="7704000" cy="5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600"/>
              <a:buFont typeface="Caveat"/>
              <a:buNone/>
              <a:defRPr sz="3600">
                <a:latin typeface="Caveat"/>
                <a:ea typeface="Caveat"/>
                <a:cs typeface="Caveat"/>
                <a:sym typeface="Caveat"/>
              </a:defRPr>
            </a:lvl2pPr>
            <a:lvl3pPr lvl="2" rtl="0">
              <a:spcBef>
                <a:spcPts val="0"/>
              </a:spcBef>
              <a:spcAft>
                <a:spcPts val="0"/>
              </a:spcAft>
              <a:buSzPts val="3600"/>
              <a:buFont typeface="Caveat"/>
              <a:buNone/>
              <a:defRPr sz="3600">
                <a:latin typeface="Caveat"/>
                <a:ea typeface="Caveat"/>
                <a:cs typeface="Caveat"/>
                <a:sym typeface="Caveat"/>
              </a:defRPr>
            </a:lvl3pPr>
            <a:lvl4pPr lvl="3" rtl="0">
              <a:spcBef>
                <a:spcPts val="0"/>
              </a:spcBef>
              <a:spcAft>
                <a:spcPts val="0"/>
              </a:spcAft>
              <a:buSzPts val="3600"/>
              <a:buFont typeface="Caveat"/>
              <a:buNone/>
              <a:defRPr sz="3600">
                <a:latin typeface="Caveat"/>
                <a:ea typeface="Caveat"/>
                <a:cs typeface="Caveat"/>
                <a:sym typeface="Caveat"/>
              </a:defRPr>
            </a:lvl4pPr>
            <a:lvl5pPr lvl="4" rtl="0">
              <a:spcBef>
                <a:spcPts val="0"/>
              </a:spcBef>
              <a:spcAft>
                <a:spcPts val="0"/>
              </a:spcAft>
              <a:buSzPts val="3600"/>
              <a:buFont typeface="Caveat"/>
              <a:buNone/>
              <a:defRPr sz="3600">
                <a:latin typeface="Caveat"/>
                <a:ea typeface="Caveat"/>
                <a:cs typeface="Caveat"/>
                <a:sym typeface="Caveat"/>
              </a:defRPr>
            </a:lvl5pPr>
            <a:lvl6pPr lvl="5" rtl="0">
              <a:spcBef>
                <a:spcPts val="0"/>
              </a:spcBef>
              <a:spcAft>
                <a:spcPts val="0"/>
              </a:spcAft>
              <a:buSzPts val="3600"/>
              <a:buFont typeface="Caveat"/>
              <a:buNone/>
              <a:defRPr sz="3600">
                <a:latin typeface="Caveat"/>
                <a:ea typeface="Caveat"/>
                <a:cs typeface="Caveat"/>
                <a:sym typeface="Caveat"/>
              </a:defRPr>
            </a:lvl6pPr>
            <a:lvl7pPr lvl="6" rtl="0">
              <a:spcBef>
                <a:spcPts val="0"/>
              </a:spcBef>
              <a:spcAft>
                <a:spcPts val="0"/>
              </a:spcAft>
              <a:buSzPts val="3600"/>
              <a:buFont typeface="Caveat"/>
              <a:buNone/>
              <a:defRPr sz="3600">
                <a:latin typeface="Caveat"/>
                <a:ea typeface="Caveat"/>
                <a:cs typeface="Caveat"/>
                <a:sym typeface="Caveat"/>
              </a:defRPr>
            </a:lvl7pPr>
            <a:lvl8pPr lvl="7" rtl="0">
              <a:spcBef>
                <a:spcPts val="0"/>
              </a:spcBef>
              <a:spcAft>
                <a:spcPts val="0"/>
              </a:spcAft>
              <a:buSzPts val="3600"/>
              <a:buFont typeface="Caveat"/>
              <a:buNone/>
              <a:defRPr sz="3600">
                <a:latin typeface="Caveat"/>
                <a:ea typeface="Caveat"/>
                <a:cs typeface="Caveat"/>
                <a:sym typeface="Caveat"/>
              </a:defRPr>
            </a:lvl8pPr>
            <a:lvl9pPr lvl="8" rtl="0">
              <a:spcBef>
                <a:spcPts val="0"/>
              </a:spcBef>
              <a:spcAft>
                <a:spcPts val="0"/>
              </a:spcAft>
              <a:buSzPts val="3600"/>
              <a:buFont typeface="Caveat"/>
              <a:buNone/>
              <a:defRPr sz="3600">
                <a:latin typeface="Caveat"/>
                <a:ea typeface="Caveat"/>
                <a:cs typeface="Caveat"/>
                <a:sym typeface="Caveat"/>
              </a:defRPr>
            </a:lvl9pPr>
          </a:lstStyle>
          <a:p/>
        </p:txBody>
      </p:sp>
      <p:sp>
        <p:nvSpPr>
          <p:cNvPr id="103" name="Google Shape;103;p14"/>
          <p:cNvSpPr txBox="1"/>
          <p:nvPr>
            <p:ph idx="4" type="subTitle"/>
          </p:nvPr>
        </p:nvSpPr>
        <p:spPr>
          <a:xfrm>
            <a:off x="3610350" y="2916975"/>
            <a:ext cx="19233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latin typeface="Oswald"/>
                <a:ea typeface="Oswald"/>
                <a:cs typeface="Oswald"/>
                <a:sym typeface="Oswald"/>
              </a:defRPr>
            </a:lvl1pPr>
            <a:lvl2pPr lvl="1" rtl="0" algn="ctr">
              <a:spcBef>
                <a:spcPts val="1600"/>
              </a:spcBef>
              <a:spcAft>
                <a:spcPts val="0"/>
              </a:spcAft>
              <a:buNone/>
              <a:defRPr b="1" sz="1600">
                <a:latin typeface="Oswald"/>
                <a:ea typeface="Oswald"/>
                <a:cs typeface="Oswald"/>
                <a:sym typeface="Oswald"/>
              </a:defRPr>
            </a:lvl2pPr>
            <a:lvl3pPr lvl="2" rtl="0" algn="ctr">
              <a:spcBef>
                <a:spcPts val="1600"/>
              </a:spcBef>
              <a:spcAft>
                <a:spcPts val="0"/>
              </a:spcAft>
              <a:buNone/>
              <a:defRPr b="1" sz="1600">
                <a:latin typeface="Oswald"/>
                <a:ea typeface="Oswald"/>
                <a:cs typeface="Oswald"/>
                <a:sym typeface="Oswald"/>
              </a:defRPr>
            </a:lvl3pPr>
            <a:lvl4pPr lvl="3" rtl="0" algn="ctr">
              <a:spcBef>
                <a:spcPts val="1600"/>
              </a:spcBef>
              <a:spcAft>
                <a:spcPts val="0"/>
              </a:spcAft>
              <a:buNone/>
              <a:defRPr b="1" sz="1600">
                <a:latin typeface="Oswald"/>
                <a:ea typeface="Oswald"/>
                <a:cs typeface="Oswald"/>
                <a:sym typeface="Oswald"/>
              </a:defRPr>
            </a:lvl4pPr>
            <a:lvl5pPr lvl="4" rtl="0" algn="ctr">
              <a:spcBef>
                <a:spcPts val="1600"/>
              </a:spcBef>
              <a:spcAft>
                <a:spcPts val="0"/>
              </a:spcAft>
              <a:buNone/>
              <a:defRPr b="1" sz="1600">
                <a:latin typeface="Oswald"/>
                <a:ea typeface="Oswald"/>
                <a:cs typeface="Oswald"/>
                <a:sym typeface="Oswald"/>
              </a:defRPr>
            </a:lvl5pPr>
            <a:lvl6pPr lvl="5" rtl="0" algn="ctr">
              <a:spcBef>
                <a:spcPts val="1600"/>
              </a:spcBef>
              <a:spcAft>
                <a:spcPts val="0"/>
              </a:spcAft>
              <a:buNone/>
              <a:defRPr b="1" sz="1600">
                <a:latin typeface="Oswald"/>
                <a:ea typeface="Oswald"/>
                <a:cs typeface="Oswald"/>
                <a:sym typeface="Oswald"/>
              </a:defRPr>
            </a:lvl6pPr>
            <a:lvl7pPr lvl="6" rtl="0" algn="ctr">
              <a:spcBef>
                <a:spcPts val="1600"/>
              </a:spcBef>
              <a:spcAft>
                <a:spcPts val="0"/>
              </a:spcAft>
              <a:buNone/>
              <a:defRPr b="1" sz="1600">
                <a:latin typeface="Oswald"/>
                <a:ea typeface="Oswald"/>
                <a:cs typeface="Oswald"/>
                <a:sym typeface="Oswald"/>
              </a:defRPr>
            </a:lvl7pPr>
            <a:lvl8pPr lvl="7" rtl="0" algn="ctr">
              <a:spcBef>
                <a:spcPts val="1600"/>
              </a:spcBef>
              <a:spcAft>
                <a:spcPts val="0"/>
              </a:spcAft>
              <a:buNone/>
              <a:defRPr b="1" sz="1600">
                <a:latin typeface="Oswald"/>
                <a:ea typeface="Oswald"/>
                <a:cs typeface="Oswald"/>
                <a:sym typeface="Oswald"/>
              </a:defRPr>
            </a:lvl8pPr>
            <a:lvl9pPr lvl="8" rtl="0" algn="ctr">
              <a:spcBef>
                <a:spcPts val="1600"/>
              </a:spcBef>
              <a:spcAft>
                <a:spcPts val="1600"/>
              </a:spcAft>
              <a:buNone/>
              <a:defRPr b="1" sz="1600">
                <a:latin typeface="Oswald"/>
                <a:ea typeface="Oswald"/>
                <a:cs typeface="Oswald"/>
                <a:sym typeface="Oswald"/>
              </a:defRPr>
            </a:lvl9pPr>
          </a:lstStyle>
          <a:p/>
        </p:txBody>
      </p:sp>
      <p:sp>
        <p:nvSpPr>
          <p:cNvPr id="104" name="Google Shape;104;p14"/>
          <p:cNvSpPr txBox="1"/>
          <p:nvPr>
            <p:ph idx="5" type="subTitle"/>
          </p:nvPr>
        </p:nvSpPr>
        <p:spPr>
          <a:xfrm>
            <a:off x="3610350" y="3258525"/>
            <a:ext cx="19233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05" name="Google Shape;105;p14"/>
          <p:cNvSpPr txBox="1"/>
          <p:nvPr>
            <p:ph hasCustomPrompt="1" idx="6" type="title"/>
          </p:nvPr>
        </p:nvSpPr>
        <p:spPr>
          <a:xfrm>
            <a:off x="3608250" y="2562224"/>
            <a:ext cx="1927500" cy="47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6" name="Google Shape;106;p14"/>
          <p:cNvSpPr txBox="1"/>
          <p:nvPr>
            <p:ph idx="7" type="subTitle"/>
          </p:nvPr>
        </p:nvSpPr>
        <p:spPr>
          <a:xfrm>
            <a:off x="5794650" y="2413325"/>
            <a:ext cx="19233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latin typeface="Oswald"/>
                <a:ea typeface="Oswald"/>
                <a:cs typeface="Oswald"/>
                <a:sym typeface="Oswald"/>
              </a:defRPr>
            </a:lvl1pPr>
            <a:lvl2pPr lvl="1" rtl="0" algn="ctr">
              <a:spcBef>
                <a:spcPts val="1600"/>
              </a:spcBef>
              <a:spcAft>
                <a:spcPts val="0"/>
              </a:spcAft>
              <a:buNone/>
              <a:defRPr b="1" sz="1600">
                <a:latin typeface="Oswald"/>
                <a:ea typeface="Oswald"/>
                <a:cs typeface="Oswald"/>
                <a:sym typeface="Oswald"/>
              </a:defRPr>
            </a:lvl2pPr>
            <a:lvl3pPr lvl="2" rtl="0" algn="ctr">
              <a:spcBef>
                <a:spcPts val="1600"/>
              </a:spcBef>
              <a:spcAft>
                <a:spcPts val="0"/>
              </a:spcAft>
              <a:buNone/>
              <a:defRPr b="1" sz="1600">
                <a:latin typeface="Oswald"/>
                <a:ea typeface="Oswald"/>
                <a:cs typeface="Oswald"/>
                <a:sym typeface="Oswald"/>
              </a:defRPr>
            </a:lvl3pPr>
            <a:lvl4pPr lvl="3" rtl="0" algn="ctr">
              <a:spcBef>
                <a:spcPts val="1600"/>
              </a:spcBef>
              <a:spcAft>
                <a:spcPts val="0"/>
              </a:spcAft>
              <a:buNone/>
              <a:defRPr b="1" sz="1600">
                <a:latin typeface="Oswald"/>
                <a:ea typeface="Oswald"/>
                <a:cs typeface="Oswald"/>
                <a:sym typeface="Oswald"/>
              </a:defRPr>
            </a:lvl4pPr>
            <a:lvl5pPr lvl="4" rtl="0" algn="ctr">
              <a:spcBef>
                <a:spcPts val="1600"/>
              </a:spcBef>
              <a:spcAft>
                <a:spcPts val="0"/>
              </a:spcAft>
              <a:buNone/>
              <a:defRPr b="1" sz="1600">
                <a:latin typeface="Oswald"/>
                <a:ea typeface="Oswald"/>
                <a:cs typeface="Oswald"/>
                <a:sym typeface="Oswald"/>
              </a:defRPr>
            </a:lvl5pPr>
            <a:lvl6pPr lvl="5" rtl="0" algn="ctr">
              <a:spcBef>
                <a:spcPts val="1600"/>
              </a:spcBef>
              <a:spcAft>
                <a:spcPts val="0"/>
              </a:spcAft>
              <a:buNone/>
              <a:defRPr b="1" sz="1600">
                <a:latin typeface="Oswald"/>
                <a:ea typeface="Oswald"/>
                <a:cs typeface="Oswald"/>
                <a:sym typeface="Oswald"/>
              </a:defRPr>
            </a:lvl6pPr>
            <a:lvl7pPr lvl="6" rtl="0" algn="ctr">
              <a:spcBef>
                <a:spcPts val="1600"/>
              </a:spcBef>
              <a:spcAft>
                <a:spcPts val="0"/>
              </a:spcAft>
              <a:buNone/>
              <a:defRPr b="1" sz="1600">
                <a:latin typeface="Oswald"/>
                <a:ea typeface="Oswald"/>
                <a:cs typeface="Oswald"/>
                <a:sym typeface="Oswald"/>
              </a:defRPr>
            </a:lvl7pPr>
            <a:lvl8pPr lvl="7" rtl="0" algn="ctr">
              <a:spcBef>
                <a:spcPts val="1600"/>
              </a:spcBef>
              <a:spcAft>
                <a:spcPts val="0"/>
              </a:spcAft>
              <a:buNone/>
              <a:defRPr b="1" sz="1600">
                <a:latin typeface="Oswald"/>
                <a:ea typeface="Oswald"/>
                <a:cs typeface="Oswald"/>
                <a:sym typeface="Oswald"/>
              </a:defRPr>
            </a:lvl8pPr>
            <a:lvl9pPr lvl="8" rtl="0" algn="ctr">
              <a:spcBef>
                <a:spcPts val="1600"/>
              </a:spcBef>
              <a:spcAft>
                <a:spcPts val="1600"/>
              </a:spcAft>
              <a:buNone/>
              <a:defRPr b="1" sz="1600">
                <a:latin typeface="Oswald"/>
                <a:ea typeface="Oswald"/>
                <a:cs typeface="Oswald"/>
                <a:sym typeface="Oswald"/>
              </a:defRPr>
            </a:lvl9pPr>
          </a:lstStyle>
          <a:p/>
        </p:txBody>
      </p:sp>
      <p:sp>
        <p:nvSpPr>
          <p:cNvPr id="107" name="Google Shape;107;p14"/>
          <p:cNvSpPr txBox="1"/>
          <p:nvPr>
            <p:ph idx="8" type="subTitle"/>
          </p:nvPr>
        </p:nvSpPr>
        <p:spPr>
          <a:xfrm>
            <a:off x="5792550" y="2754875"/>
            <a:ext cx="19275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08" name="Google Shape;108;p14"/>
          <p:cNvSpPr txBox="1"/>
          <p:nvPr>
            <p:ph hasCustomPrompt="1" idx="9" type="title"/>
          </p:nvPr>
        </p:nvSpPr>
        <p:spPr>
          <a:xfrm>
            <a:off x="5792550" y="2058574"/>
            <a:ext cx="1927500" cy="47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5"/>
          <p:cNvSpPr/>
          <p:nvPr/>
        </p:nvSpPr>
        <p:spPr>
          <a:xfrm rot="-5400000">
            <a:off x="-256668" y="-1861002"/>
            <a:ext cx="9657334" cy="9612390"/>
          </a:xfrm>
          <a:custGeom>
            <a:rect b="b" l="l" r="r" t="t"/>
            <a:pathLst>
              <a:path extrusionOk="0" h="36573" w="36744">
                <a:moveTo>
                  <a:pt x="12947" y="1"/>
                </a:moveTo>
                <a:cubicBezTo>
                  <a:pt x="12328" y="1"/>
                  <a:pt x="11544" y="231"/>
                  <a:pt x="10566" y="754"/>
                </a:cubicBezTo>
                <a:cubicBezTo>
                  <a:pt x="4423" y="4039"/>
                  <a:pt x="2517" y="5227"/>
                  <a:pt x="1246" y="8378"/>
                </a:cubicBezTo>
                <a:cubicBezTo>
                  <a:pt x="1" y="11554"/>
                  <a:pt x="2942" y="18759"/>
                  <a:pt x="2942" y="18759"/>
                </a:cubicBezTo>
                <a:cubicBezTo>
                  <a:pt x="3362" y="19922"/>
                  <a:pt x="5693" y="23416"/>
                  <a:pt x="6538" y="30455"/>
                </a:cubicBezTo>
                <a:cubicBezTo>
                  <a:pt x="7036" y="34573"/>
                  <a:pt x="9556" y="36573"/>
                  <a:pt x="12537" y="36573"/>
                </a:cubicBezTo>
                <a:cubicBezTo>
                  <a:pt x="14657" y="36573"/>
                  <a:pt x="17010" y="35561"/>
                  <a:pt x="19035" y="33581"/>
                </a:cubicBezTo>
                <a:cubicBezTo>
                  <a:pt x="20434" y="32214"/>
                  <a:pt x="21928" y="31790"/>
                  <a:pt x="23425" y="31790"/>
                </a:cubicBezTo>
                <a:cubicBezTo>
                  <a:pt x="25862" y="31790"/>
                  <a:pt x="28306" y="32911"/>
                  <a:pt x="30360" y="32911"/>
                </a:cubicBezTo>
                <a:cubicBezTo>
                  <a:pt x="31442" y="32911"/>
                  <a:pt x="32415" y="32600"/>
                  <a:pt x="33222" y="31650"/>
                </a:cubicBezTo>
                <a:cubicBezTo>
                  <a:pt x="36021" y="28330"/>
                  <a:pt x="36744" y="22533"/>
                  <a:pt x="31649" y="22533"/>
                </a:cubicBezTo>
                <a:cubicBezTo>
                  <a:pt x="30766" y="22533"/>
                  <a:pt x="29709" y="22707"/>
                  <a:pt x="28457" y="23098"/>
                </a:cubicBezTo>
                <a:cubicBezTo>
                  <a:pt x="25665" y="23972"/>
                  <a:pt x="23056" y="24488"/>
                  <a:pt x="21015" y="24488"/>
                </a:cubicBezTo>
                <a:cubicBezTo>
                  <a:pt x="16865" y="24488"/>
                  <a:pt x="15061" y="22354"/>
                  <a:pt x="18825" y="16745"/>
                </a:cubicBezTo>
                <a:cubicBezTo>
                  <a:pt x="24435" y="8378"/>
                  <a:pt x="32167" y="12088"/>
                  <a:pt x="32167" y="7959"/>
                </a:cubicBezTo>
                <a:cubicBezTo>
                  <a:pt x="32167" y="5403"/>
                  <a:pt x="30058" y="3869"/>
                  <a:pt x="27596" y="3869"/>
                </a:cubicBezTo>
                <a:cubicBezTo>
                  <a:pt x="26080" y="3869"/>
                  <a:pt x="24430" y="4451"/>
                  <a:pt x="23057" y="5735"/>
                </a:cubicBezTo>
                <a:cubicBezTo>
                  <a:pt x="16945" y="11478"/>
                  <a:pt x="10884" y="16745"/>
                  <a:pt x="12999" y="22253"/>
                </a:cubicBezTo>
                <a:cubicBezTo>
                  <a:pt x="14708" y="26696"/>
                  <a:pt x="16694" y="30451"/>
                  <a:pt x="14050" y="30451"/>
                </a:cubicBezTo>
                <a:cubicBezTo>
                  <a:pt x="13420" y="30451"/>
                  <a:pt x="12526" y="30238"/>
                  <a:pt x="11303" y="29769"/>
                </a:cubicBezTo>
                <a:cubicBezTo>
                  <a:pt x="4950" y="27336"/>
                  <a:pt x="10776" y="14204"/>
                  <a:pt x="12999" y="9966"/>
                </a:cubicBezTo>
                <a:cubicBezTo>
                  <a:pt x="14869" y="6409"/>
                  <a:pt x="16213" y="1"/>
                  <a:pt x="12947" y="1"/>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ph idx="1" type="subTitle"/>
          </p:nvPr>
        </p:nvSpPr>
        <p:spPr>
          <a:xfrm>
            <a:off x="721908" y="2365151"/>
            <a:ext cx="17472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12" name="Google Shape;112;p15"/>
          <p:cNvSpPr txBox="1"/>
          <p:nvPr>
            <p:ph idx="2" type="subTitle"/>
          </p:nvPr>
        </p:nvSpPr>
        <p:spPr>
          <a:xfrm>
            <a:off x="720000" y="2733151"/>
            <a:ext cx="17511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13" name="Google Shape;113;p15"/>
          <p:cNvSpPr txBox="1"/>
          <p:nvPr>
            <p:ph hasCustomPrompt="1" type="title"/>
          </p:nvPr>
        </p:nvSpPr>
        <p:spPr>
          <a:xfrm>
            <a:off x="720000" y="2010400"/>
            <a:ext cx="1751100" cy="47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15"/>
          <p:cNvSpPr txBox="1"/>
          <p:nvPr>
            <p:ph idx="3" type="title"/>
          </p:nvPr>
        </p:nvSpPr>
        <p:spPr>
          <a:xfrm>
            <a:off x="720000" y="540000"/>
            <a:ext cx="7704000" cy="5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600"/>
              <a:buFont typeface="Caveat"/>
              <a:buNone/>
              <a:defRPr sz="3600">
                <a:latin typeface="Caveat"/>
                <a:ea typeface="Caveat"/>
                <a:cs typeface="Caveat"/>
                <a:sym typeface="Caveat"/>
              </a:defRPr>
            </a:lvl2pPr>
            <a:lvl3pPr lvl="2" rtl="0">
              <a:spcBef>
                <a:spcPts val="0"/>
              </a:spcBef>
              <a:spcAft>
                <a:spcPts val="0"/>
              </a:spcAft>
              <a:buSzPts val="3600"/>
              <a:buFont typeface="Caveat"/>
              <a:buNone/>
              <a:defRPr sz="3600">
                <a:latin typeface="Caveat"/>
                <a:ea typeface="Caveat"/>
                <a:cs typeface="Caveat"/>
                <a:sym typeface="Caveat"/>
              </a:defRPr>
            </a:lvl3pPr>
            <a:lvl4pPr lvl="3" rtl="0">
              <a:spcBef>
                <a:spcPts val="0"/>
              </a:spcBef>
              <a:spcAft>
                <a:spcPts val="0"/>
              </a:spcAft>
              <a:buSzPts val="3600"/>
              <a:buFont typeface="Caveat"/>
              <a:buNone/>
              <a:defRPr sz="3600">
                <a:latin typeface="Caveat"/>
                <a:ea typeface="Caveat"/>
                <a:cs typeface="Caveat"/>
                <a:sym typeface="Caveat"/>
              </a:defRPr>
            </a:lvl4pPr>
            <a:lvl5pPr lvl="4" rtl="0">
              <a:spcBef>
                <a:spcPts val="0"/>
              </a:spcBef>
              <a:spcAft>
                <a:spcPts val="0"/>
              </a:spcAft>
              <a:buSzPts val="3600"/>
              <a:buFont typeface="Caveat"/>
              <a:buNone/>
              <a:defRPr sz="3600">
                <a:latin typeface="Caveat"/>
                <a:ea typeface="Caveat"/>
                <a:cs typeface="Caveat"/>
                <a:sym typeface="Caveat"/>
              </a:defRPr>
            </a:lvl5pPr>
            <a:lvl6pPr lvl="5" rtl="0">
              <a:spcBef>
                <a:spcPts val="0"/>
              </a:spcBef>
              <a:spcAft>
                <a:spcPts val="0"/>
              </a:spcAft>
              <a:buSzPts val="3600"/>
              <a:buFont typeface="Caveat"/>
              <a:buNone/>
              <a:defRPr sz="3600">
                <a:latin typeface="Caveat"/>
                <a:ea typeface="Caveat"/>
                <a:cs typeface="Caveat"/>
                <a:sym typeface="Caveat"/>
              </a:defRPr>
            </a:lvl6pPr>
            <a:lvl7pPr lvl="6" rtl="0">
              <a:spcBef>
                <a:spcPts val="0"/>
              </a:spcBef>
              <a:spcAft>
                <a:spcPts val="0"/>
              </a:spcAft>
              <a:buSzPts val="3600"/>
              <a:buFont typeface="Caveat"/>
              <a:buNone/>
              <a:defRPr sz="3600">
                <a:latin typeface="Caveat"/>
                <a:ea typeface="Caveat"/>
                <a:cs typeface="Caveat"/>
                <a:sym typeface="Caveat"/>
              </a:defRPr>
            </a:lvl7pPr>
            <a:lvl8pPr lvl="7" rtl="0">
              <a:spcBef>
                <a:spcPts val="0"/>
              </a:spcBef>
              <a:spcAft>
                <a:spcPts val="0"/>
              </a:spcAft>
              <a:buSzPts val="3600"/>
              <a:buFont typeface="Caveat"/>
              <a:buNone/>
              <a:defRPr sz="3600">
                <a:latin typeface="Caveat"/>
                <a:ea typeface="Caveat"/>
                <a:cs typeface="Caveat"/>
                <a:sym typeface="Caveat"/>
              </a:defRPr>
            </a:lvl8pPr>
            <a:lvl9pPr lvl="8" rtl="0">
              <a:spcBef>
                <a:spcPts val="0"/>
              </a:spcBef>
              <a:spcAft>
                <a:spcPts val="0"/>
              </a:spcAft>
              <a:buSzPts val="3600"/>
              <a:buFont typeface="Caveat"/>
              <a:buNone/>
              <a:defRPr sz="3600">
                <a:latin typeface="Caveat"/>
                <a:ea typeface="Caveat"/>
                <a:cs typeface="Caveat"/>
                <a:sym typeface="Caveat"/>
              </a:defRPr>
            </a:lvl9pPr>
          </a:lstStyle>
          <a:p/>
        </p:txBody>
      </p:sp>
      <p:sp>
        <p:nvSpPr>
          <p:cNvPr id="115" name="Google Shape;115;p15"/>
          <p:cNvSpPr txBox="1"/>
          <p:nvPr>
            <p:ph idx="4" type="subTitle"/>
          </p:nvPr>
        </p:nvSpPr>
        <p:spPr>
          <a:xfrm>
            <a:off x="2706230" y="2868801"/>
            <a:ext cx="17472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16" name="Google Shape;116;p15"/>
          <p:cNvSpPr txBox="1"/>
          <p:nvPr>
            <p:ph idx="5" type="subTitle"/>
          </p:nvPr>
        </p:nvSpPr>
        <p:spPr>
          <a:xfrm>
            <a:off x="2704322" y="3236800"/>
            <a:ext cx="17511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17" name="Google Shape;117;p15"/>
          <p:cNvSpPr txBox="1"/>
          <p:nvPr>
            <p:ph hasCustomPrompt="1" idx="6" type="title"/>
          </p:nvPr>
        </p:nvSpPr>
        <p:spPr>
          <a:xfrm>
            <a:off x="2704322" y="2514050"/>
            <a:ext cx="1751100" cy="47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8" name="Google Shape;118;p15"/>
          <p:cNvSpPr txBox="1"/>
          <p:nvPr>
            <p:ph idx="7" type="subTitle"/>
          </p:nvPr>
        </p:nvSpPr>
        <p:spPr>
          <a:xfrm>
            <a:off x="4690552" y="2365151"/>
            <a:ext cx="17472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19" name="Google Shape;119;p15"/>
          <p:cNvSpPr txBox="1"/>
          <p:nvPr>
            <p:ph idx="8" type="subTitle"/>
          </p:nvPr>
        </p:nvSpPr>
        <p:spPr>
          <a:xfrm>
            <a:off x="4688645" y="2733151"/>
            <a:ext cx="17511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20" name="Google Shape;120;p15"/>
          <p:cNvSpPr txBox="1"/>
          <p:nvPr>
            <p:ph hasCustomPrompt="1" idx="9" type="title"/>
          </p:nvPr>
        </p:nvSpPr>
        <p:spPr>
          <a:xfrm>
            <a:off x="4688645" y="2010400"/>
            <a:ext cx="1751100" cy="47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15"/>
          <p:cNvSpPr txBox="1"/>
          <p:nvPr>
            <p:ph idx="13" type="subTitle"/>
          </p:nvPr>
        </p:nvSpPr>
        <p:spPr>
          <a:xfrm>
            <a:off x="6674875" y="2868801"/>
            <a:ext cx="17472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22" name="Google Shape;122;p15"/>
          <p:cNvSpPr txBox="1"/>
          <p:nvPr>
            <p:ph idx="14" type="subTitle"/>
          </p:nvPr>
        </p:nvSpPr>
        <p:spPr>
          <a:xfrm>
            <a:off x="6672967" y="3236800"/>
            <a:ext cx="17511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23" name="Google Shape;123;p15"/>
          <p:cNvSpPr txBox="1"/>
          <p:nvPr>
            <p:ph hasCustomPrompt="1" idx="15" type="title"/>
          </p:nvPr>
        </p:nvSpPr>
        <p:spPr>
          <a:xfrm>
            <a:off x="6672967" y="2514050"/>
            <a:ext cx="1751100" cy="47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16"/>
          <p:cNvSpPr/>
          <p:nvPr/>
        </p:nvSpPr>
        <p:spPr>
          <a:xfrm rot="5400000">
            <a:off x="913465" y="-3204926"/>
            <a:ext cx="7655784" cy="10618836"/>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txBox="1"/>
          <p:nvPr>
            <p:ph idx="1" type="subTitle"/>
          </p:nvPr>
        </p:nvSpPr>
        <p:spPr>
          <a:xfrm>
            <a:off x="721908" y="2895676"/>
            <a:ext cx="17472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27" name="Google Shape;127;p16"/>
          <p:cNvSpPr txBox="1"/>
          <p:nvPr>
            <p:ph hasCustomPrompt="1" type="title"/>
          </p:nvPr>
        </p:nvSpPr>
        <p:spPr>
          <a:xfrm>
            <a:off x="720000" y="2343350"/>
            <a:ext cx="1751100" cy="60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8" name="Google Shape;128;p16"/>
          <p:cNvSpPr txBox="1"/>
          <p:nvPr>
            <p:ph idx="2" type="title"/>
          </p:nvPr>
        </p:nvSpPr>
        <p:spPr>
          <a:xfrm>
            <a:off x="720000" y="540000"/>
            <a:ext cx="7704000" cy="5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600"/>
              <a:buFont typeface="Caveat"/>
              <a:buNone/>
              <a:defRPr sz="3600">
                <a:latin typeface="Caveat"/>
                <a:ea typeface="Caveat"/>
                <a:cs typeface="Caveat"/>
                <a:sym typeface="Caveat"/>
              </a:defRPr>
            </a:lvl2pPr>
            <a:lvl3pPr lvl="2" rtl="0">
              <a:spcBef>
                <a:spcPts val="0"/>
              </a:spcBef>
              <a:spcAft>
                <a:spcPts val="0"/>
              </a:spcAft>
              <a:buSzPts val="3600"/>
              <a:buFont typeface="Caveat"/>
              <a:buNone/>
              <a:defRPr sz="3600">
                <a:latin typeface="Caveat"/>
                <a:ea typeface="Caveat"/>
                <a:cs typeface="Caveat"/>
                <a:sym typeface="Caveat"/>
              </a:defRPr>
            </a:lvl3pPr>
            <a:lvl4pPr lvl="3" rtl="0">
              <a:spcBef>
                <a:spcPts val="0"/>
              </a:spcBef>
              <a:spcAft>
                <a:spcPts val="0"/>
              </a:spcAft>
              <a:buSzPts val="3600"/>
              <a:buFont typeface="Caveat"/>
              <a:buNone/>
              <a:defRPr sz="3600">
                <a:latin typeface="Caveat"/>
                <a:ea typeface="Caveat"/>
                <a:cs typeface="Caveat"/>
                <a:sym typeface="Caveat"/>
              </a:defRPr>
            </a:lvl4pPr>
            <a:lvl5pPr lvl="4" rtl="0">
              <a:spcBef>
                <a:spcPts val="0"/>
              </a:spcBef>
              <a:spcAft>
                <a:spcPts val="0"/>
              </a:spcAft>
              <a:buSzPts val="3600"/>
              <a:buFont typeface="Caveat"/>
              <a:buNone/>
              <a:defRPr sz="3600">
                <a:latin typeface="Caveat"/>
                <a:ea typeface="Caveat"/>
                <a:cs typeface="Caveat"/>
                <a:sym typeface="Caveat"/>
              </a:defRPr>
            </a:lvl5pPr>
            <a:lvl6pPr lvl="5" rtl="0">
              <a:spcBef>
                <a:spcPts val="0"/>
              </a:spcBef>
              <a:spcAft>
                <a:spcPts val="0"/>
              </a:spcAft>
              <a:buSzPts val="3600"/>
              <a:buFont typeface="Caveat"/>
              <a:buNone/>
              <a:defRPr sz="3600">
                <a:latin typeface="Caveat"/>
                <a:ea typeface="Caveat"/>
                <a:cs typeface="Caveat"/>
                <a:sym typeface="Caveat"/>
              </a:defRPr>
            </a:lvl6pPr>
            <a:lvl7pPr lvl="6" rtl="0">
              <a:spcBef>
                <a:spcPts val="0"/>
              </a:spcBef>
              <a:spcAft>
                <a:spcPts val="0"/>
              </a:spcAft>
              <a:buSzPts val="3600"/>
              <a:buFont typeface="Caveat"/>
              <a:buNone/>
              <a:defRPr sz="3600">
                <a:latin typeface="Caveat"/>
                <a:ea typeface="Caveat"/>
                <a:cs typeface="Caveat"/>
                <a:sym typeface="Caveat"/>
              </a:defRPr>
            </a:lvl7pPr>
            <a:lvl8pPr lvl="7" rtl="0">
              <a:spcBef>
                <a:spcPts val="0"/>
              </a:spcBef>
              <a:spcAft>
                <a:spcPts val="0"/>
              </a:spcAft>
              <a:buSzPts val="3600"/>
              <a:buFont typeface="Caveat"/>
              <a:buNone/>
              <a:defRPr sz="3600">
                <a:latin typeface="Caveat"/>
                <a:ea typeface="Caveat"/>
                <a:cs typeface="Caveat"/>
                <a:sym typeface="Caveat"/>
              </a:defRPr>
            </a:lvl8pPr>
            <a:lvl9pPr lvl="8" rtl="0">
              <a:spcBef>
                <a:spcPts val="0"/>
              </a:spcBef>
              <a:spcAft>
                <a:spcPts val="0"/>
              </a:spcAft>
              <a:buSzPts val="3600"/>
              <a:buFont typeface="Caveat"/>
              <a:buNone/>
              <a:defRPr sz="3600">
                <a:latin typeface="Caveat"/>
                <a:ea typeface="Caveat"/>
                <a:cs typeface="Caveat"/>
                <a:sym typeface="Caveat"/>
              </a:defRPr>
            </a:lvl9pPr>
          </a:lstStyle>
          <a:p/>
        </p:txBody>
      </p:sp>
      <p:sp>
        <p:nvSpPr>
          <p:cNvPr id="129" name="Google Shape;129;p16"/>
          <p:cNvSpPr txBox="1"/>
          <p:nvPr>
            <p:ph idx="3" type="subTitle"/>
          </p:nvPr>
        </p:nvSpPr>
        <p:spPr>
          <a:xfrm>
            <a:off x="2706230" y="3399326"/>
            <a:ext cx="17472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30" name="Google Shape;130;p16"/>
          <p:cNvSpPr txBox="1"/>
          <p:nvPr>
            <p:ph hasCustomPrompt="1" idx="4" type="title"/>
          </p:nvPr>
        </p:nvSpPr>
        <p:spPr>
          <a:xfrm>
            <a:off x="2704324" y="2835509"/>
            <a:ext cx="1751100" cy="60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1" name="Google Shape;131;p16"/>
          <p:cNvSpPr txBox="1"/>
          <p:nvPr>
            <p:ph idx="5" type="subTitle"/>
          </p:nvPr>
        </p:nvSpPr>
        <p:spPr>
          <a:xfrm>
            <a:off x="4690552" y="2895676"/>
            <a:ext cx="17472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32" name="Google Shape;132;p16"/>
          <p:cNvSpPr txBox="1"/>
          <p:nvPr>
            <p:ph hasCustomPrompt="1" idx="6" type="title"/>
          </p:nvPr>
        </p:nvSpPr>
        <p:spPr>
          <a:xfrm>
            <a:off x="4688649" y="2343350"/>
            <a:ext cx="1751100" cy="60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16"/>
          <p:cNvSpPr txBox="1"/>
          <p:nvPr>
            <p:ph idx="7" type="subTitle"/>
          </p:nvPr>
        </p:nvSpPr>
        <p:spPr>
          <a:xfrm>
            <a:off x="6674875" y="3399326"/>
            <a:ext cx="17472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34" name="Google Shape;134;p16"/>
          <p:cNvSpPr txBox="1"/>
          <p:nvPr>
            <p:ph hasCustomPrompt="1" idx="8" type="title"/>
          </p:nvPr>
        </p:nvSpPr>
        <p:spPr>
          <a:xfrm>
            <a:off x="6672973" y="2835509"/>
            <a:ext cx="1751100" cy="60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 name="Google Shape;135;p16"/>
          <p:cNvSpPr txBox="1"/>
          <p:nvPr>
            <p:ph idx="9" type="subTitle"/>
          </p:nvPr>
        </p:nvSpPr>
        <p:spPr>
          <a:xfrm>
            <a:off x="719963" y="3190276"/>
            <a:ext cx="17511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36" name="Google Shape;136;p16"/>
          <p:cNvSpPr txBox="1"/>
          <p:nvPr>
            <p:ph idx="13" type="subTitle"/>
          </p:nvPr>
        </p:nvSpPr>
        <p:spPr>
          <a:xfrm>
            <a:off x="2704285" y="3693925"/>
            <a:ext cx="17511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37" name="Google Shape;137;p16"/>
          <p:cNvSpPr txBox="1"/>
          <p:nvPr>
            <p:ph idx="14" type="subTitle"/>
          </p:nvPr>
        </p:nvSpPr>
        <p:spPr>
          <a:xfrm>
            <a:off x="4688607" y="3190276"/>
            <a:ext cx="17511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38" name="Google Shape;138;p16"/>
          <p:cNvSpPr txBox="1"/>
          <p:nvPr>
            <p:ph idx="15" type="subTitle"/>
          </p:nvPr>
        </p:nvSpPr>
        <p:spPr>
          <a:xfrm>
            <a:off x="6672930" y="3693925"/>
            <a:ext cx="1751100" cy="969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2">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17"/>
          <p:cNvSpPr/>
          <p:nvPr/>
        </p:nvSpPr>
        <p:spPr>
          <a:xfrm rot="-865952">
            <a:off x="-366779" y="-2588189"/>
            <a:ext cx="10223869" cy="10176378"/>
          </a:xfrm>
          <a:custGeom>
            <a:rect b="b" l="l" r="r" t="t"/>
            <a:pathLst>
              <a:path extrusionOk="0" h="36573" w="36744">
                <a:moveTo>
                  <a:pt x="12947" y="1"/>
                </a:moveTo>
                <a:cubicBezTo>
                  <a:pt x="12328" y="1"/>
                  <a:pt x="11544" y="231"/>
                  <a:pt x="10566" y="754"/>
                </a:cubicBezTo>
                <a:cubicBezTo>
                  <a:pt x="4423" y="4039"/>
                  <a:pt x="2517" y="5227"/>
                  <a:pt x="1246" y="8378"/>
                </a:cubicBezTo>
                <a:cubicBezTo>
                  <a:pt x="1" y="11554"/>
                  <a:pt x="2942" y="18759"/>
                  <a:pt x="2942" y="18759"/>
                </a:cubicBezTo>
                <a:cubicBezTo>
                  <a:pt x="3362" y="19922"/>
                  <a:pt x="5693" y="23416"/>
                  <a:pt x="6538" y="30455"/>
                </a:cubicBezTo>
                <a:cubicBezTo>
                  <a:pt x="7036" y="34573"/>
                  <a:pt x="9556" y="36573"/>
                  <a:pt x="12537" y="36573"/>
                </a:cubicBezTo>
                <a:cubicBezTo>
                  <a:pt x="14657" y="36573"/>
                  <a:pt x="17010" y="35561"/>
                  <a:pt x="19035" y="33581"/>
                </a:cubicBezTo>
                <a:cubicBezTo>
                  <a:pt x="20434" y="32214"/>
                  <a:pt x="21928" y="31790"/>
                  <a:pt x="23425" y="31790"/>
                </a:cubicBezTo>
                <a:cubicBezTo>
                  <a:pt x="25862" y="31790"/>
                  <a:pt x="28306" y="32911"/>
                  <a:pt x="30360" y="32911"/>
                </a:cubicBezTo>
                <a:cubicBezTo>
                  <a:pt x="31442" y="32911"/>
                  <a:pt x="32415" y="32600"/>
                  <a:pt x="33222" y="31650"/>
                </a:cubicBezTo>
                <a:cubicBezTo>
                  <a:pt x="36021" y="28330"/>
                  <a:pt x="36744" y="22533"/>
                  <a:pt x="31649" y="22533"/>
                </a:cubicBezTo>
                <a:cubicBezTo>
                  <a:pt x="30766" y="22533"/>
                  <a:pt x="29709" y="22707"/>
                  <a:pt x="28457" y="23098"/>
                </a:cubicBezTo>
                <a:cubicBezTo>
                  <a:pt x="25665" y="23972"/>
                  <a:pt x="23056" y="24488"/>
                  <a:pt x="21015" y="24488"/>
                </a:cubicBezTo>
                <a:cubicBezTo>
                  <a:pt x="16865" y="24488"/>
                  <a:pt x="15061" y="22354"/>
                  <a:pt x="18825" y="16745"/>
                </a:cubicBezTo>
                <a:cubicBezTo>
                  <a:pt x="24435" y="8378"/>
                  <a:pt x="32167" y="12088"/>
                  <a:pt x="32167" y="7959"/>
                </a:cubicBezTo>
                <a:cubicBezTo>
                  <a:pt x="32167" y="5403"/>
                  <a:pt x="30058" y="3869"/>
                  <a:pt x="27596" y="3869"/>
                </a:cubicBezTo>
                <a:cubicBezTo>
                  <a:pt x="26080" y="3869"/>
                  <a:pt x="24430" y="4451"/>
                  <a:pt x="23057" y="5735"/>
                </a:cubicBezTo>
                <a:cubicBezTo>
                  <a:pt x="16945" y="11478"/>
                  <a:pt x="10884" y="16745"/>
                  <a:pt x="12999" y="22253"/>
                </a:cubicBezTo>
                <a:cubicBezTo>
                  <a:pt x="14708" y="26696"/>
                  <a:pt x="16694" y="30451"/>
                  <a:pt x="14050" y="30451"/>
                </a:cubicBezTo>
                <a:cubicBezTo>
                  <a:pt x="13420" y="30451"/>
                  <a:pt x="12526" y="30238"/>
                  <a:pt x="11303" y="29769"/>
                </a:cubicBezTo>
                <a:cubicBezTo>
                  <a:pt x="4950" y="27336"/>
                  <a:pt x="10776" y="14204"/>
                  <a:pt x="12999" y="9966"/>
                </a:cubicBezTo>
                <a:cubicBezTo>
                  <a:pt x="14869" y="6409"/>
                  <a:pt x="16213" y="1"/>
                  <a:pt x="12947" y="1"/>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ph idx="1" type="subTitle"/>
          </p:nvPr>
        </p:nvSpPr>
        <p:spPr>
          <a:xfrm>
            <a:off x="1139250" y="1927350"/>
            <a:ext cx="19233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42" name="Google Shape;142;p17"/>
          <p:cNvSpPr txBox="1"/>
          <p:nvPr>
            <p:ph idx="2" type="subTitle"/>
          </p:nvPr>
        </p:nvSpPr>
        <p:spPr>
          <a:xfrm>
            <a:off x="1015200" y="2293838"/>
            <a:ext cx="2171400" cy="820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43" name="Google Shape;143;p17"/>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600"/>
              <a:buFont typeface="Caveat"/>
              <a:buNone/>
              <a:defRPr sz="3600">
                <a:latin typeface="Caveat"/>
                <a:ea typeface="Caveat"/>
                <a:cs typeface="Caveat"/>
                <a:sym typeface="Caveat"/>
              </a:defRPr>
            </a:lvl2pPr>
            <a:lvl3pPr lvl="2" rtl="0">
              <a:spcBef>
                <a:spcPts val="0"/>
              </a:spcBef>
              <a:spcAft>
                <a:spcPts val="0"/>
              </a:spcAft>
              <a:buSzPts val="3600"/>
              <a:buFont typeface="Caveat"/>
              <a:buNone/>
              <a:defRPr sz="3600">
                <a:latin typeface="Caveat"/>
                <a:ea typeface="Caveat"/>
                <a:cs typeface="Caveat"/>
                <a:sym typeface="Caveat"/>
              </a:defRPr>
            </a:lvl3pPr>
            <a:lvl4pPr lvl="3" rtl="0">
              <a:spcBef>
                <a:spcPts val="0"/>
              </a:spcBef>
              <a:spcAft>
                <a:spcPts val="0"/>
              </a:spcAft>
              <a:buSzPts val="3600"/>
              <a:buFont typeface="Caveat"/>
              <a:buNone/>
              <a:defRPr sz="3600">
                <a:latin typeface="Caveat"/>
                <a:ea typeface="Caveat"/>
                <a:cs typeface="Caveat"/>
                <a:sym typeface="Caveat"/>
              </a:defRPr>
            </a:lvl4pPr>
            <a:lvl5pPr lvl="4" rtl="0">
              <a:spcBef>
                <a:spcPts val="0"/>
              </a:spcBef>
              <a:spcAft>
                <a:spcPts val="0"/>
              </a:spcAft>
              <a:buSzPts val="3600"/>
              <a:buFont typeface="Caveat"/>
              <a:buNone/>
              <a:defRPr sz="3600">
                <a:latin typeface="Caveat"/>
                <a:ea typeface="Caveat"/>
                <a:cs typeface="Caveat"/>
                <a:sym typeface="Caveat"/>
              </a:defRPr>
            </a:lvl5pPr>
            <a:lvl6pPr lvl="5" rtl="0">
              <a:spcBef>
                <a:spcPts val="0"/>
              </a:spcBef>
              <a:spcAft>
                <a:spcPts val="0"/>
              </a:spcAft>
              <a:buSzPts val="3600"/>
              <a:buFont typeface="Caveat"/>
              <a:buNone/>
              <a:defRPr sz="3600">
                <a:latin typeface="Caveat"/>
                <a:ea typeface="Caveat"/>
                <a:cs typeface="Caveat"/>
                <a:sym typeface="Caveat"/>
              </a:defRPr>
            </a:lvl6pPr>
            <a:lvl7pPr lvl="6" rtl="0">
              <a:spcBef>
                <a:spcPts val="0"/>
              </a:spcBef>
              <a:spcAft>
                <a:spcPts val="0"/>
              </a:spcAft>
              <a:buSzPts val="3600"/>
              <a:buFont typeface="Caveat"/>
              <a:buNone/>
              <a:defRPr sz="3600">
                <a:latin typeface="Caveat"/>
                <a:ea typeface="Caveat"/>
                <a:cs typeface="Caveat"/>
                <a:sym typeface="Caveat"/>
              </a:defRPr>
            </a:lvl7pPr>
            <a:lvl8pPr lvl="7" rtl="0">
              <a:spcBef>
                <a:spcPts val="0"/>
              </a:spcBef>
              <a:spcAft>
                <a:spcPts val="0"/>
              </a:spcAft>
              <a:buSzPts val="3600"/>
              <a:buFont typeface="Caveat"/>
              <a:buNone/>
              <a:defRPr sz="3600">
                <a:latin typeface="Caveat"/>
                <a:ea typeface="Caveat"/>
                <a:cs typeface="Caveat"/>
                <a:sym typeface="Caveat"/>
              </a:defRPr>
            </a:lvl8pPr>
            <a:lvl9pPr lvl="8" rtl="0">
              <a:spcBef>
                <a:spcPts val="0"/>
              </a:spcBef>
              <a:spcAft>
                <a:spcPts val="0"/>
              </a:spcAft>
              <a:buSzPts val="3600"/>
              <a:buFont typeface="Caveat"/>
              <a:buNone/>
              <a:defRPr sz="3600">
                <a:latin typeface="Caveat"/>
                <a:ea typeface="Caveat"/>
                <a:cs typeface="Caveat"/>
                <a:sym typeface="Caveat"/>
              </a:defRPr>
            </a:lvl9pPr>
          </a:lstStyle>
          <a:p/>
        </p:txBody>
      </p:sp>
      <p:sp>
        <p:nvSpPr>
          <p:cNvPr id="144" name="Google Shape;144;p17"/>
          <p:cNvSpPr txBox="1"/>
          <p:nvPr>
            <p:ph idx="3" type="subTitle"/>
          </p:nvPr>
        </p:nvSpPr>
        <p:spPr>
          <a:xfrm>
            <a:off x="3628350" y="1917825"/>
            <a:ext cx="19233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45" name="Google Shape;145;p17"/>
          <p:cNvSpPr txBox="1"/>
          <p:nvPr>
            <p:ph idx="4" type="subTitle"/>
          </p:nvPr>
        </p:nvSpPr>
        <p:spPr>
          <a:xfrm>
            <a:off x="3504200" y="2284800"/>
            <a:ext cx="2171400" cy="820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46" name="Google Shape;146;p17"/>
          <p:cNvSpPr txBox="1"/>
          <p:nvPr>
            <p:ph idx="5" type="subTitle"/>
          </p:nvPr>
        </p:nvSpPr>
        <p:spPr>
          <a:xfrm>
            <a:off x="6117450" y="1927350"/>
            <a:ext cx="19233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47" name="Google Shape;147;p17"/>
          <p:cNvSpPr txBox="1"/>
          <p:nvPr>
            <p:ph idx="6" type="subTitle"/>
          </p:nvPr>
        </p:nvSpPr>
        <p:spPr>
          <a:xfrm>
            <a:off x="5993408" y="2293838"/>
            <a:ext cx="2171400" cy="820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48" name="Google Shape;148;p17"/>
          <p:cNvSpPr txBox="1"/>
          <p:nvPr>
            <p:ph idx="7" type="subTitle"/>
          </p:nvPr>
        </p:nvSpPr>
        <p:spPr>
          <a:xfrm>
            <a:off x="1139250" y="3543058"/>
            <a:ext cx="19233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49" name="Google Shape;149;p17"/>
          <p:cNvSpPr txBox="1"/>
          <p:nvPr>
            <p:ph idx="8" type="subTitle"/>
          </p:nvPr>
        </p:nvSpPr>
        <p:spPr>
          <a:xfrm>
            <a:off x="1015200" y="3909549"/>
            <a:ext cx="2171400" cy="820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50" name="Google Shape;150;p17"/>
          <p:cNvSpPr txBox="1"/>
          <p:nvPr>
            <p:ph idx="9" type="subTitle"/>
          </p:nvPr>
        </p:nvSpPr>
        <p:spPr>
          <a:xfrm>
            <a:off x="3628350" y="3534508"/>
            <a:ext cx="19233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51" name="Google Shape;151;p17"/>
          <p:cNvSpPr txBox="1"/>
          <p:nvPr>
            <p:ph idx="13" type="subTitle"/>
          </p:nvPr>
        </p:nvSpPr>
        <p:spPr>
          <a:xfrm>
            <a:off x="3504242" y="3901487"/>
            <a:ext cx="2171400" cy="820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52" name="Google Shape;152;p17"/>
          <p:cNvSpPr txBox="1"/>
          <p:nvPr>
            <p:ph idx="14" type="subTitle"/>
          </p:nvPr>
        </p:nvSpPr>
        <p:spPr>
          <a:xfrm>
            <a:off x="6117450" y="3543058"/>
            <a:ext cx="1923300" cy="29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atin typeface="Oswald"/>
                <a:ea typeface="Oswald"/>
                <a:cs typeface="Oswald"/>
                <a:sym typeface="Oswald"/>
              </a:defRPr>
            </a:lvl1pPr>
            <a:lvl2pPr lvl="1" rtl="0" algn="ctr">
              <a:spcBef>
                <a:spcPts val="1600"/>
              </a:spcBef>
              <a:spcAft>
                <a:spcPts val="0"/>
              </a:spcAft>
              <a:buNone/>
              <a:defRPr b="1" sz="1800">
                <a:latin typeface="Oswald"/>
                <a:ea typeface="Oswald"/>
                <a:cs typeface="Oswald"/>
                <a:sym typeface="Oswald"/>
              </a:defRPr>
            </a:lvl2pPr>
            <a:lvl3pPr lvl="2" rtl="0" algn="ctr">
              <a:spcBef>
                <a:spcPts val="1600"/>
              </a:spcBef>
              <a:spcAft>
                <a:spcPts val="0"/>
              </a:spcAft>
              <a:buNone/>
              <a:defRPr b="1" sz="1800">
                <a:latin typeface="Oswald"/>
                <a:ea typeface="Oswald"/>
                <a:cs typeface="Oswald"/>
                <a:sym typeface="Oswald"/>
              </a:defRPr>
            </a:lvl3pPr>
            <a:lvl4pPr lvl="3" rtl="0" algn="ctr">
              <a:spcBef>
                <a:spcPts val="1600"/>
              </a:spcBef>
              <a:spcAft>
                <a:spcPts val="0"/>
              </a:spcAft>
              <a:buNone/>
              <a:defRPr b="1" sz="1800">
                <a:latin typeface="Oswald"/>
                <a:ea typeface="Oswald"/>
                <a:cs typeface="Oswald"/>
                <a:sym typeface="Oswald"/>
              </a:defRPr>
            </a:lvl4pPr>
            <a:lvl5pPr lvl="4" rtl="0" algn="ctr">
              <a:spcBef>
                <a:spcPts val="1600"/>
              </a:spcBef>
              <a:spcAft>
                <a:spcPts val="0"/>
              </a:spcAft>
              <a:buNone/>
              <a:defRPr b="1" sz="1800">
                <a:latin typeface="Oswald"/>
                <a:ea typeface="Oswald"/>
                <a:cs typeface="Oswald"/>
                <a:sym typeface="Oswald"/>
              </a:defRPr>
            </a:lvl5pPr>
            <a:lvl6pPr lvl="5" rtl="0" algn="ctr">
              <a:spcBef>
                <a:spcPts val="1600"/>
              </a:spcBef>
              <a:spcAft>
                <a:spcPts val="0"/>
              </a:spcAft>
              <a:buNone/>
              <a:defRPr b="1" sz="1800">
                <a:latin typeface="Oswald"/>
                <a:ea typeface="Oswald"/>
                <a:cs typeface="Oswald"/>
                <a:sym typeface="Oswald"/>
              </a:defRPr>
            </a:lvl6pPr>
            <a:lvl7pPr lvl="6" rtl="0" algn="ctr">
              <a:spcBef>
                <a:spcPts val="1600"/>
              </a:spcBef>
              <a:spcAft>
                <a:spcPts val="0"/>
              </a:spcAft>
              <a:buNone/>
              <a:defRPr b="1" sz="1800">
                <a:latin typeface="Oswald"/>
                <a:ea typeface="Oswald"/>
                <a:cs typeface="Oswald"/>
                <a:sym typeface="Oswald"/>
              </a:defRPr>
            </a:lvl7pPr>
            <a:lvl8pPr lvl="7" rtl="0" algn="ctr">
              <a:spcBef>
                <a:spcPts val="1600"/>
              </a:spcBef>
              <a:spcAft>
                <a:spcPts val="0"/>
              </a:spcAft>
              <a:buNone/>
              <a:defRPr b="1" sz="1800">
                <a:latin typeface="Oswald"/>
                <a:ea typeface="Oswald"/>
                <a:cs typeface="Oswald"/>
                <a:sym typeface="Oswald"/>
              </a:defRPr>
            </a:lvl8pPr>
            <a:lvl9pPr lvl="8" rtl="0" algn="ctr">
              <a:spcBef>
                <a:spcPts val="1600"/>
              </a:spcBef>
              <a:spcAft>
                <a:spcPts val="1600"/>
              </a:spcAft>
              <a:buNone/>
              <a:defRPr b="1" sz="1800">
                <a:latin typeface="Oswald"/>
                <a:ea typeface="Oswald"/>
                <a:cs typeface="Oswald"/>
                <a:sym typeface="Oswald"/>
              </a:defRPr>
            </a:lvl9pPr>
          </a:lstStyle>
          <a:p/>
        </p:txBody>
      </p:sp>
      <p:sp>
        <p:nvSpPr>
          <p:cNvPr id="153" name="Google Shape;153;p17"/>
          <p:cNvSpPr txBox="1"/>
          <p:nvPr>
            <p:ph idx="15" type="subTitle"/>
          </p:nvPr>
        </p:nvSpPr>
        <p:spPr>
          <a:xfrm>
            <a:off x="5993408" y="3909549"/>
            <a:ext cx="2171400" cy="820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2">
  <p:cSld name="CUSTOM_7">
    <p:spTree>
      <p:nvGrpSpPr>
        <p:cNvPr id="154" name="Shape 154"/>
        <p:cNvGrpSpPr/>
        <p:nvPr/>
      </p:nvGrpSpPr>
      <p:grpSpPr>
        <a:xfrm>
          <a:off x="0" y="0"/>
          <a:ext cx="0" cy="0"/>
          <a:chOff x="0" y="0"/>
          <a:chExt cx="0" cy="0"/>
        </a:xfrm>
      </p:grpSpPr>
      <p:sp>
        <p:nvSpPr>
          <p:cNvPr id="155" name="Google Shape;155;p18"/>
          <p:cNvSpPr/>
          <p:nvPr/>
        </p:nvSpPr>
        <p:spPr>
          <a:xfrm rot="-8100000">
            <a:off x="-85228" y="-2756377"/>
            <a:ext cx="9657354" cy="9612410"/>
          </a:xfrm>
          <a:custGeom>
            <a:rect b="b" l="l" r="r" t="t"/>
            <a:pathLst>
              <a:path extrusionOk="0" h="36573" w="36744">
                <a:moveTo>
                  <a:pt x="12947" y="1"/>
                </a:moveTo>
                <a:cubicBezTo>
                  <a:pt x="12328" y="1"/>
                  <a:pt x="11544" y="231"/>
                  <a:pt x="10566" y="754"/>
                </a:cubicBezTo>
                <a:cubicBezTo>
                  <a:pt x="4423" y="4039"/>
                  <a:pt x="2517" y="5227"/>
                  <a:pt x="1246" y="8378"/>
                </a:cubicBezTo>
                <a:cubicBezTo>
                  <a:pt x="1" y="11554"/>
                  <a:pt x="2942" y="18759"/>
                  <a:pt x="2942" y="18759"/>
                </a:cubicBezTo>
                <a:cubicBezTo>
                  <a:pt x="3362" y="19922"/>
                  <a:pt x="5693" y="23416"/>
                  <a:pt x="6538" y="30455"/>
                </a:cubicBezTo>
                <a:cubicBezTo>
                  <a:pt x="7036" y="34573"/>
                  <a:pt x="9556" y="36573"/>
                  <a:pt x="12537" y="36573"/>
                </a:cubicBezTo>
                <a:cubicBezTo>
                  <a:pt x="14657" y="36573"/>
                  <a:pt x="17010" y="35561"/>
                  <a:pt x="19035" y="33581"/>
                </a:cubicBezTo>
                <a:cubicBezTo>
                  <a:pt x="20434" y="32214"/>
                  <a:pt x="21928" y="31790"/>
                  <a:pt x="23425" y="31790"/>
                </a:cubicBezTo>
                <a:cubicBezTo>
                  <a:pt x="25862" y="31790"/>
                  <a:pt x="28306" y="32911"/>
                  <a:pt x="30360" y="32911"/>
                </a:cubicBezTo>
                <a:cubicBezTo>
                  <a:pt x="31442" y="32911"/>
                  <a:pt x="32415" y="32600"/>
                  <a:pt x="33222" y="31650"/>
                </a:cubicBezTo>
                <a:cubicBezTo>
                  <a:pt x="36021" y="28330"/>
                  <a:pt x="36744" y="22533"/>
                  <a:pt x="31649" y="22533"/>
                </a:cubicBezTo>
                <a:cubicBezTo>
                  <a:pt x="30766" y="22533"/>
                  <a:pt x="29709" y="22707"/>
                  <a:pt x="28457" y="23098"/>
                </a:cubicBezTo>
                <a:cubicBezTo>
                  <a:pt x="25665" y="23972"/>
                  <a:pt x="23056" y="24488"/>
                  <a:pt x="21015" y="24488"/>
                </a:cubicBezTo>
                <a:cubicBezTo>
                  <a:pt x="16865" y="24488"/>
                  <a:pt x="15061" y="22354"/>
                  <a:pt x="18825" y="16745"/>
                </a:cubicBezTo>
                <a:cubicBezTo>
                  <a:pt x="24435" y="8378"/>
                  <a:pt x="32167" y="12088"/>
                  <a:pt x="32167" y="7959"/>
                </a:cubicBezTo>
                <a:cubicBezTo>
                  <a:pt x="32167" y="5403"/>
                  <a:pt x="30058" y="3869"/>
                  <a:pt x="27596" y="3869"/>
                </a:cubicBezTo>
                <a:cubicBezTo>
                  <a:pt x="26080" y="3869"/>
                  <a:pt x="24430" y="4451"/>
                  <a:pt x="23057" y="5735"/>
                </a:cubicBezTo>
                <a:cubicBezTo>
                  <a:pt x="16945" y="11478"/>
                  <a:pt x="10884" y="16745"/>
                  <a:pt x="12999" y="22253"/>
                </a:cubicBezTo>
                <a:cubicBezTo>
                  <a:pt x="14708" y="26696"/>
                  <a:pt x="16694" y="30451"/>
                  <a:pt x="14050" y="30451"/>
                </a:cubicBezTo>
                <a:cubicBezTo>
                  <a:pt x="13420" y="30451"/>
                  <a:pt x="12526" y="30238"/>
                  <a:pt x="11303" y="29769"/>
                </a:cubicBezTo>
                <a:cubicBezTo>
                  <a:pt x="4950" y="27336"/>
                  <a:pt x="10776" y="14204"/>
                  <a:pt x="12999" y="9966"/>
                </a:cubicBezTo>
                <a:cubicBezTo>
                  <a:pt x="14869" y="6409"/>
                  <a:pt x="16213" y="1"/>
                  <a:pt x="12947" y="1"/>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txBox="1"/>
          <p:nvPr>
            <p:ph type="title"/>
          </p:nvPr>
        </p:nvSpPr>
        <p:spPr>
          <a:xfrm>
            <a:off x="720000" y="969825"/>
            <a:ext cx="3869700" cy="1056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157" name="Google Shape;157;p18"/>
          <p:cNvSpPr txBox="1"/>
          <p:nvPr>
            <p:ph idx="1" type="subTitle"/>
          </p:nvPr>
        </p:nvSpPr>
        <p:spPr>
          <a:xfrm>
            <a:off x="720000" y="2026425"/>
            <a:ext cx="3869700" cy="2430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2">
  <p:cSld name="CUSTOM_7_1">
    <p:spTree>
      <p:nvGrpSpPr>
        <p:cNvPr id="158" name="Shape 158"/>
        <p:cNvGrpSpPr/>
        <p:nvPr/>
      </p:nvGrpSpPr>
      <p:grpSpPr>
        <a:xfrm>
          <a:off x="0" y="0"/>
          <a:ext cx="0" cy="0"/>
          <a:chOff x="0" y="0"/>
          <a:chExt cx="0" cy="0"/>
        </a:xfrm>
      </p:grpSpPr>
      <p:sp>
        <p:nvSpPr>
          <p:cNvPr id="159" name="Google Shape;159;p19"/>
          <p:cNvSpPr/>
          <p:nvPr/>
        </p:nvSpPr>
        <p:spPr>
          <a:xfrm rot="494789">
            <a:off x="585029" y="-3152113"/>
            <a:ext cx="7973941" cy="10496588"/>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ph type="title"/>
          </p:nvPr>
        </p:nvSpPr>
        <p:spPr>
          <a:xfrm>
            <a:off x="720000" y="849750"/>
            <a:ext cx="2416800" cy="183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61" name="Google Shape;161;p19"/>
          <p:cNvSpPr txBox="1"/>
          <p:nvPr>
            <p:ph idx="1" type="subTitle"/>
          </p:nvPr>
        </p:nvSpPr>
        <p:spPr>
          <a:xfrm>
            <a:off x="720000" y="2766750"/>
            <a:ext cx="2023200" cy="15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3">
  <p:cSld name="CUSTOM_7_1_1">
    <p:spTree>
      <p:nvGrpSpPr>
        <p:cNvPr id="162" name="Shape 162"/>
        <p:cNvGrpSpPr/>
        <p:nvPr/>
      </p:nvGrpSpPr>
      <p:grpSpPr>
        <a:xfrm>
          <a:off x="0" y="0"/>
          <a:ext cx="0" cy="0"/>
          <a:chOff x="0" y="0"/>
          <a:chExt cx="0" cy="0"/>
        </a:xfrm>
      </p:grpSpPr>
      <p:sp>
        <p:nvSpPr>
          <p:cNvPr id="163" name="Google Shape;163;p20"/>
          <p:cNvSpPr/>
          <p:nvPr/>
        </p:nvSpPr>
        <p:spPr>
          <a:xfrm rot="5400000">
            <a:off x="913465" y="-3204926"/>
            <a:ext cx="7655784" cy="10618836"/>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txBox="1"/>
          <p:nvPr>
            <p:ph type="title"/>
          </p:nvPr>
        </p:nvSpPr>
        <p:spPr>
          <a:xfrm>
            <a:off x="1714788" y="1740525"/>
            <a:ext cx="2416800" cy="1023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Montserrat"/>
                <a:ea typeface="Montserrat"/>
                <a:cs typeface="Montserrat"/>
                <a:sym typeface="Montserrat"/>
              </a:defRPr>
            </a:lvl2pPr>
            <a:lvl3pPr lvl="2" rtl="0" algn="r">
              <a:spcBef>
                <a:spcPts val="0"/>
              </a:spcBef>
              <a:spcAft>
                <a:spcPts val="0"/>
              </a:spcAft>
              <a:buSzPts val="2800"/>
              <a:buNone/>
              <a:defRPr>
                <a:latin typeface="Montserrat"/>
                <a:ea typeface="Montserrat"/>
                <a:cs typeface="Montserrat"/>
                <a:sym typeface="Montserrat"/>
              </a:defRPr>
            </a:lvl3pPr>
            <a:lvl4pPr lvl="3" rtl="0" algn="r">
              <a:spcBef>
                <a:spcPts val="0"/>
              </a:spcBef>
              <a:spcAft>
                <a:spcPts val="0"/>
              </a:spcAft>
              <a:buSzPts val="2800"/>
              <a:buNone/>
              <a:defRPr>
                <a:latin typeface="Montserrat"/>
                <a:ea typeface="Montserrat"/>
                <a:cs typeface="Montserrat"/>
                <a:sym typeface="Montserrat"/>
              </a:defRPr>
            </a:lvl4pPr>
            <a:lvl5pPr lvl="4" rtl="0" algn="r">
              <a:spcBef>
                <a:spcPts val="0"/>
              </a:spcBef>
              <a:spcAft>
                <a:spcPts val="0"/>
              </a:spcAft>
              <a:buSzPts val="2800"/>
              <a:buNone/>
              <a:defRPr>
                <a:latin typeface="Montserrat"/>
                <a:ea typeface="Montserrat"/>
                <a:cs typeface="Montserrat"/>
                <a:sym typeface="Montserrat"/>
              </a:defRPr>
            </a:lvl5pPr>
            <a:lvl6pPr lvl="5" rtl="0" algn="r">
              <a:spcBef>
                <a:spcPts val="0"/>
              </a:spcBef>
              <a:spcAft>
                <a:spcPts val="0"/>
              </a:spcAft>
              <a:buSzPts val="2800"/>
              <a:buNone/>
              <a:defRPr>
                <a:latin typeface="Montserrat"/>
                <a:ea typeface="Montserrat"/>
                <a:cs typeface="Montserrat"/>
                <a:sym typeface="Montserrat"/>
              </a:defRPr>
            </a:lvl6pPr>
            <a:lvl7pPr lvl="6" rtl="0" algn="r">
              <a:spcBef>
                <a:spcPts val="0"/>
              </a:spcBef>
              <a:spcAft>
                <a:spcPts val="0"/>
              </a:spcAft>
              <a:buSzPts val="2800"/>
              <a:buNone/>
              <a:defRPr>
                <a:latin typeface="Montserrat"/>
                <a:ea typeface="Montserrat"/>
                <a:cs typeface="Montserrat"/>
                <a:sym typeface="Montserrat"/>
              </a:defRPr>
            </a:lvl7pPr>
            <a:lvl8pPr lvl="7" rtl="0" algn="r">
              <a:spcBef>
                <a:spcPts val="0"/>
              </a:spcBef>
              <a:spcAft>
                <a:spcPts val="0"/>
              </a:spcAft>
              <a:buSzPts val="2800"/>
              <a:buNone/>
              <a:defRPr>
                <a:latin typeface="Montserrat"/>
                <a:ea typeface="Montserrat"/>
                <a:cs typeface="Montserrat"/>
                <a:sym typeface="Montserrat"/>
              </a:defRPr>
            </a:lvl8pPr>
            <a:lvl9pPr lvl="8" rtl="0" algn="r">
              <a:spcBef>
                <a:spcPts val="0"/>
              </a:spcBef>
              <a:spcAft>
                <a:spcPts val="0"/>
              </a:spcAft>
              <a:buSzPts val="2800"/>
              <a:buNone/>
              <a:defRPr>
                <a:latin typeface="Montserrat"/>
                <a:ea typeface="Montserrat"/>
                <a:cs typeface="Montserrat"/>
                <a:sym typeface="Montserrat"/>
              </a:defRPr>
            </a:lvl9pPr>
          </a:lstStyle>
          <a:p/>
        </p:txBody>
      </p:sp>
      <p:sp>
        <p:nvSpPr>
          <p:cNvPr id="165" name="Google Shape;165;p20"/>
          <p:cNvSpPr txBox="1"/>
          <p:nvPr>
            <p:ph idx="1" type="subTitle"/>
          </p:nvPr>
        </p:nvSpPr>
        <p:spPr>
          <a:xfrm>
            <a:off x="1714800" y="2808025"/>
            <a:ext cx="2416800" cy="7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227575" y="-1680470"/>
            <a:ext cx="6089405" cy="8015858"/>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5068500" y="2305000"/>
            <a:ext cx="2651400" cy="71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5" name="Google Shape;25;p3"/>
          <p:cNvSpPr txBox="1"/>
          <p:nvPr>
            <p:ph hasCustomPrompt="1" idx="2" type="title"/>
          </p:nvPr>
        </p:nvSpPr>
        <p:spPr>
          <a:xfrm>
            <a:off x="5919875" y="1518275"/>
            <a:ext cx="1800300" cy="710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0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 name="Google Shape;26;p3"/>
          <p:cNvSpPr txBox="1"/>
          <p:nvPr>
            <p:ph idx="1" type="subTitle"/>
          </p:nvPr>
        </p:nvSpPr>
        <p:spPr>
          <a:xfrm>
            <a:off x="5068500" y="2893325"/>
            <a:ext cx="2651400" cy="688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7" name="Google Shape;27;p3"/>
          <p:cNvSpPr/>
          <p:nvPr/>
        </p:nvSpPr>
        <p:spPr>
          <a:xfrm flipH="1">
            <a:off x="208627" y="1855119"/>
            <a:ext cx="11043" cy="12046"/>
          </a:xfrm>
          <a:custGeom>
            <a:rect b="b" l="l" r="r" t="t"/>
            <a:pathLst>
              <a:path extrusionOk="0" h="84" w="77">
                <a:moveTo>
                  <a:pt x="51" y="1"/>
                </a:moveTo>
                <a:cubicBezTo>
                  <a:pt x="26" y="1"/>
                  <a:pt x="0" y="26"/>
                  <a:pt x="0" y="26"/>
                </a:cubicBezTo>
                <a:cubicBezTo>
                  <a:pt x="0" y="58"/>
                  <a:pt x="26" y="83"/>
                  <a:pt x="51" y="83"/>
                </a:cubicBezTo>
                <a:cubicBezTo>
                  <a:pt x="76" y="83"/>
                  <a:pt x="76" y="58"/>
                  <a:pt x="76" y="26"/>
                </a:cubicBezTo>
                <a:cubicBezTo>
                  <a:pt x="76" y="26"/>
                  <a:pt x="76" y="1"/>
                  <a:pt x="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flipH="1">
            <a:off x="-35" y="2018168"/>
            <a:ext cx="3710228" cy="2848239"/>
            <a:chOff x="2073350" y="1829475"/>
            <a:chExt cx="489825" cy="376025"/>
          </a:xfrm>
        </p:grpSpPr>
        <p:sp>
          <p:nvSpPr>
            <p:cNvPr id="29" name="Google Shape;29;p3"/>
            <p:cNvSpPr/>
            <p:nvPr/>
          </p:nvSpPr>
          <p:spPr>
            <a:xfrm>
              <a:off x="2146475" y="1829475"/>
              <a:ext cx="416700" cy="376025"/>
            </a:xfrm>
            <a:custGeom>
              <a:rect b="b" l="l" r="r" t="t"/>
              <a:pathLst>
                <a:path extrusionOk="0" h="15041" w="16668">
                  <a:moveTo>
                    <a:pt x="16668" y="1"/>
                  </a:moveTo>
                  <a:cubicBezTo>
                    <a:pt x="16172" y="439"/>
                    <a:pt x="15532" y="715"/>
                    <a:pt x="14891" y="952"/>
                  </a:cubicBezTo>
                  <a:cubicBezTo>
                    <a:pt x="14014" y="1264"/>
                    <a:pt x="13084" y="1518"/>
                    <a:pt x="12334" y="2101"/>
                  </a:cubicBezTo>
                  <a:cubicBezTo>
                    <a:pt x="11694" y="2615"/>
                    <a:pt x="11255" y="3325"/>
                    <a:pt x="10707" y="3930"/>
                  </a:cubicBezTo>
                  <a:cubicBezTo>
                    <a:pt x="9738" y="4935"/>
                    <a:pt x="8422" y="5558"/>
                    <a:pt x="7128" y="6066"/>
                  </a:cubicBezTo>
                  <a:cubicBezTo>
                    <a:pt x="5812" y="6580"/>
                    <a:pt x="4457" y="7001"/>
                    <a:pt x="3251" y="7733"/>
                  </a:cubicBezTo>
                  <a:cubicBezTo>
                    <a:pt x="2593" y="8132"/>
                    <a:pt x="1975" y="8645"/>
                    <a:pt x="1479" y="9246"/>
                  </a:cubicBezTo>
                  <a:lnTo>
                    <a:pt x="1" y="15040"/>
                  </a:lnTo>
                  <a:lnTo>
                    <a:pt x="16668" y="15040"/>
                  </a:lnTo>
                  <a:lnTo>
                    <a:pt x="16668" y="1"/>
                  </a:lnTo>
                  <a:close/>
                </a:path>
              </a:pathLst>
            </a:custGeom>
            <a:solidFill>
              <a:srgbClr val="F9E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2522025" y="1849550"/>
              <a:ext cx="925" cy="1000"/>
            </a:xfrm>
            <a:custGeom>
              <a:rect b="b" l="l" r="r" t="t"/>
              <a:pathLst>
                <a:path extrusionOk="0" h="40" w="37">
                  <a:moveTo>
                    <a:pt x="19" y="0"/>
                  </a:moveTo>
                  <a:lnTo>
                    <a:pt x="1" y="22"/>
                  </a:lnTo>
                  <a:cubicBezTo>
                    <a:pt x="1" y="40"/>
                    <a:pt x="19" y="40"/>
                    <a:pt x="19" y="40"/>
                  </a:cubicBezTo>
                  <a:cubicBezTo>
                    <a:pt x="36" y="40"/>
                    <a:pt x="36" y="40"/>
                    <a:pt x="36" y="22"/>
                  </a:cubicBezTo>
                  <a:cubicBezTo>
                    <a:pt x="36" y="22"/>
                    <a:pt x="36" y="0"/>
                    <a:pt x="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2354275" y="1981100"/>
              <a:ext cx="26125" cy="17600"/>
            </a:xfrm>
            <a:custGeom>
              <a:rect b="b" l="l" r="r" t="t"/>
              <a:pathLst>
                <a:path extrusionOk="0" h="704" w="1045">
                  <a:moveTo>
                    <a:pt x="874" y="1"/>
                  </a:moveTo>
                  <a:cubicBezTo>
                    <a:pt x="764" y="1"/>
                    <a:pt x="583" y="72"/>
                    <a:pt x="404" y="186"/>
                  </a:cubicBezTo>
                  <a:cubicBezTo>
                    <a:pt x="149" y="352"/>
                    <a:pt x="0" y="572"/>
                    <a:pt x="57" y="659"/>
                  </a:cubicBezTo>
                  <a:cubicBezTo>
                    <a:pt x="74" y="689"/>
                    <a:pt x="113" y="704"/>
                    <a:pt x="166" y="704"/>
                  </a:cubicBezTo>
                  <a:cubicBezTo>
                    <a:pt x="277" y="704"/>
                    <a:pt x="451" y="639"/>
                    <a:pt x="623" y="515"/>
                  </a:cubicBezTo>
                  <a:cubicBezTo>
                    <a:pt x="878" y="352"/>
                    <a:pt x="1044" y="133"/>
                    <a:pt x="970" y="41"/>
                  </a:cubicBezTo>
                  <a:cubicBezTo>
                    <a:pt x="954" y="14"/>
                    <a:pt x="920" y="1"/>
                    <a:pt x="874" y="1"/>
                  </a:cubicBezTo>
                  <a:close/>
                </a:path>
              </a:pathLst>
            </a:custGeom>
            <a:solidFill>
              <a:srgbClr val="F4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2384975" y="1962175"/>
              <a:ext cx="27425" cy="14850"/>
            </a:xfrm>
            <a:custGeom>
              <a:rect b="b" l="l" r="r" t="t"/>
              <a:pathLst>
                <a:path extrusionOk="0" h="594" w="1097">
                  <a:moveTo>
                    <a:pt x="894" y="0"/>
                  </a:moveTo>
                  <a:cubicBezTo>
                    <a:pt x="781" y="0"/>
                    <a:pt x="618" y="44"/>
                    <a:pt x="457" y="122"/>
                  </a:cubicBezTo>
                  <a:cubicBezTo>
                    <a:pt x="180" y="250"/>
                    <a:pt x="0" y="429"/>
                    <a:pt x="36" y="522"/>
                  </a:cubicBezTo>
                  <a:cubicBezTo>
                    <a:pt x="59" y="570"/>
                    <a:pt x="123" y="594"/>
                    <a:pt x="211" y="594"/>
                  </a:cubicBezTo>
                  <a:cubicBezTo>
                    <a:pt x="321" y="594"/>
                    <a:pt x="468" y="557"/>
                    <a:pt x="619" y="486"/>
                  </a:cubicBezTo>
                  <a:cubicBezTo>
                    <a:pt x="913" y="342"/>
                    <a:pt x="1097" y="158"/>
                    <a:pt x="1040" y="65"/>
                  </a:cubicBezTo>
                  <a:cubicBezTo>
                    <a:pt x="1026" y="21"/>
                    <a:pt x="972" y="0"/>
                    <a:pt x="894" y="0"/>
                  </a:cubicBezTo>
                  <a:close/>
                </a:path>
              </a:pathLst>
            </a:custGeom>
            <a:solidFill>
              <a:srgbClr val="F4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2484100" y="1924325"/>
              <a:ext cx="23700" cy="11825"/>
            </a:xfrm>
            <a:custGeom>
              <a:rect b="b" l="l" r="r" t="t"/>
              <a:pathLst>
                <a:path extrusionOk="0" h="473" w="948">
                  <a:moveTo>
                    <a:pt x="678" y="1"/>
                  </a:moveTo>
                  <a:cubicBezTo>
                    <a:pt x="597" y="1"/>
                    <a:pt x="501" y="15"/>
                    <a:pt x="400" y="44"/>
                  </a:cubicBezTo>
                  <a:cubicBezTo>
                    <a:pt x="163" y="119"/>
                    <a:pt x="0" y="264"/>
                    <a:pt x="18" y="373"/>
                  </a:cubicBezTo>
                  <a:cubicBezTo>
                    <a:pt x="39" y="440"/>
                    <a:pt x="134" y="472"/>
                    <a:pt x="259" y="472"/>
                  </a:cubicBezTo>
                  <a:cubicBezTo>
                    <a:pt x="341" y="472"/>
                    <a:pt x="436" y="458"/>
                    <a:pt x="531" y="430"/>
                  </a:cubicBezTo>
                  <a:cubicBezTo>
                    <a:pt x="768" y="338"/>
                    <a:pt x="948" y="189"/>
                    <a:pt x="913" y="101"/>
                  </a:cubicBezTo>
                  <a:cubicBezTo>
                    <a:pt x="891" y="35"/>
                    <a:pt x="802" y="1"/>
                    <a:pt x="678" y="1"/>
                  </a:cubicBezTo>
                  <a:close/>
                </a:path>
              </a:pathLst>
            </a:custGeom>
            <a:solidFill>
              <a:srgbClr val="F4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2073350" y="1829475"/>
              <a:ext cx="489825" cy="376025"/>
            </a:xfrm>
            <a:custGeom>
              <a:rect b="b" l="l" r="r" t="t"/>
              <a:pathLst>
                <a:path extrusionOk="0" h="15041" w="19593">
                  <a:moveTo>
                    <a:pt x="16476" y="1784"/>
                  </a:moveTo>
                  <a:cubicBezTo>
                    <a:pt x="16575" y="1784"/>
                    <a:pt x="16648" y="1810"/>
                    <a:pt x="16685" y="1865"/>
                  </a:cubicBezTo>
                  <a:cubicBezTo>
                    <a:pt x="16812" y="2049"/>
                    <a:pt x="16540" y="2413"/>
                    <a:pt x="16101" y="2707"/>
                  </a:cubicBezTo>
                  <a:cubicBezTo>
                    <a:pt x="15801" y="2905"/>
                    <a:pt x="15501" y="3019"/>
                    <a:pt x="15300" y="3019"/>
                  </a:cubicBezTo>
                  <a:cubicBezTo>
                    <a:pt x="15208" y="3019"/>
                    <a:pt x="15137" y="2995"/>
                    <a:pt x="15097" y="2944"/>
                  </a:cubicBezTo>
                  <a:cubicBezTo>
                    <a:pt x="14987" y="2759"/>
                    <a:pt x="15242" y="2378"/>
                    <a:pt x="15680" y="2084"/>
                  </a:cubicBezTo>
                  <a:cubicBezTo>
                    <a:pt x="15984" y="1888"/>
                    <a:pt x="16280" y="1784"/>
                    <a:pt x="16476" y="1784"/>
                  </a:cubicBezTo>
                  <a:close/>
                  <a:moveTo>
                    <a:pt x="7135" y="7778"/>
                  </a:moveTo>
                  <a:cubicBezTo>
                    <a:pt x="7213" y="7778"/>
                    <a:pt x="7269" y="7799"/>
                    <a:pt x="7290" y="7843"/>
                  </a:cubicBezTo>
                  <a:cubicBezTo>
                    <a:pt x="7364" y="7952"/>
                    <a:pt x="7180" y="8172"/>
                    <a:pt x="6908" y="8316"/>
                  </a:cubicBezTo>
                  <a:cubicBezTo>
                    <a:pt x="6726" y="8417"/>
                    <a:pt x="6553" y="8470"/>
                    <a:pt x="6433" y="8470"/>
                  </a:cubicBezTo>
                  <a:cubicBezTo>
                    <a:pt x="6360" y="8470"/>
                    <a:pt x="6307" y="8450"/>
                    <a:pt x="6286" y="8409"/>
                  </a:cubicBezTo>
                  <a:cubicBezTo>
                    <a:pt x="6233" y="8299"/>
                    <a:pt x="6395" y="8080"/>
                    <a:pt x="6689" y="7913"/>
                  </a:cubicBezTo>
                  <a:cubicBezTo>
                    <a:pt x="6853" y="7826"/>
                    <a:pt x="7018" y="7778"/>
                    <a:pt x="7135" y="7778"/>
                  </a:cubicBezTo>
                  <a:close/>
                  <a:moveTo>
                    <a:pt x="19593" y="1"/>
                  </a:moveTo>
                  <a:cubicBezTo>
                    <a:pt x="19097" y="439"/>
                    <a:pt x="18457" y="715"/>
                    <a:pt x="17816" y="952"/>
                  </a:cubicBezTo>
                  <a:cubicBezTo>
                    <a:pt x="16939" y="1264"/>
                    <a:pt x="16009" y="1518"/>
                    <a:pt x="15259" y="2101"/>
                  </a:cubicBezTo>
                  <a:cubicBezTo>
                    <a:pt x="14619" y="2615"/>
                    <a:pt x="14180" y="3325"/>
                    <a:pt x="13632" y="3930"/>
                  </a:cubicBezTo>
                  <a:cubicBezTo>
                    <a:pt x="12663" y="4935"/>
                    <a:pt x="11347" y="5558"/>
                    <a:pt x="10053" y="6066"/>
                  </a:cubicBezTo>
                  <a:cubicBezTo>
                    <a:pt x="8737" y="6580"/>
                    <a:pt x="7382" y="7001"/>
                    <a:pt x="6176" y="7733"/>
                  </a:cubicBezTo>
                  <a:cubicBezTo>
                    <a:pt x="5518" y="8132"/>
                    <a:pt x="930" y="10821"/>
                    <a:pt x="0" y="15040"/>
                  </a:cubicBezTo>
                  <a:lnTo>
                    <a:pt x="2926" y="15040"/>
                  </a:lnTo>
                  <a:cubicBezTo>
                    <a:pt x="3014" y="14860"/>
                    <a:pt x="4110" y="13852"/>
                    <a:pt x="4110" y="13378"/>
                  </a:cubicBezTo>
                  <a:cubicBezTo>
                    <a:pt x="4132" y="13031"/>
                    <a:pt x="4825" y="12062"/>
                    <a:pt x="5062" y="11843"/>
                  </a:cubicBezTo>
                  <a:cubicBezTo>
                    <a:pt x="5189" y="11733"/>
                    <a:pt x="5281" y="11549"/>
                    <a:pt x="5408" y="11439"/>
                  </a:cubicBezTo>
                  <a:cubicBezTo>
                    <a:pt x="5557" y="11330"/>
                    <a:pt x="5702" y="11369"/>
                    <a:pt x="5794" y="11220"/>
                  </a:cubicBezTo>
                  <a:cubicBezTo>
                    <a:pt x="5886" y="11075"/>
                    <a:pt x="5847" y="10891"/>
                    <a:pt x="5957" y="10746"/>
                  </a:cubicBezTo>
                  <a:cubicBezTo>
                    <a:pt x="6049" y="10619"/>
                    <a:pt x="6193" y="10474"/>
                    <a:pt x="6303" y="10343"/>
                  </a:cubicBezTo>
                  <a:cubicBezTo>
                    <a:pt x="6452" y="10163"/>
                    <a:pt x="6707" y="9834"/>
                    <a:pt x="6891" y="9724"/>
                  </a:cubicBezTo>
                  <a:cubicBezTo>
                    <a:pt x="6983" y="9650"/>
                    <a:pt x="7110" y="9632"/>
                    <a:pt x="7220" y="9575"/>
                  </a:cubicBezTo>
                  <a:cubicBezTo>
                    <a:pt x="7400" y="9448"/>
                    <a:pt x="7566" y="9268"/>
                    <a:pt x="7750" y="9119"/>
                  </a:cubicBezTo>
                  <a:cubicBezTo>
                    <a:pt x="8114" y="8808"/>
                    <a:pt x="8386" y="8553"/>
                    <a:pt x="8807" y="8334"/>
                  </a:cubicBezTo>
                  <a:cubicBezTo>
                    <a:pt x="9176" y="8150"/>
                    <a:pt x="9557" y="8023"/>
                    <a:pt x="9922" y="7843"/>
                  </a:cubicBezTo>
                  <a:cubicBezTo>
                    <a:pt x="10308" y="7659"/>
                    <a:pt x="10821" y="7474"/>
                    <a:pt x="11000" y="7053"/>
                  </a:cubicBezTo>
                  <a:cubicBezTo>
                    <a:pt x="11058" y="6909"/>
                    <a:pt x="11058" y="6746"/>
                    <a:pt x="11128" y="6597"/>
                  </a:cubicBezTo>
                  <a:cubicBezTo>
                    <a:pt x="11294" y="6251"/>
                    <a:pt x="11786" y="6014"/>
                    <a:pt x="12097" y="5812"/>
                  </a:cubicBezTo>
                  <a:cubicBezTo>
                    <a:pt x="12391" y="5650"/>
                    <a:pt x="12628" y="5409"/>
                    <a:pt x="12939" y="5299"/>
                  </a:cubicBezTo>
                  <a:cubicBezTo>
                    <a:pt x="13066" y="5264"/>
                    <a:pt x="13268" y="5189"/>
                    <a:pt x="13413" y="5189"/>
                  </a:cubicBezTo>
                  <a:cubicBezTo>
                    <a:pt x="13540" y="5189"/>
                    <a:pt x="13597" y="5264"/>
                    <a:pt x="13707" y="5264"/>
                  </a:cubicBezTo>
                  <a:cubicBezTo>
                    <a:pt x="13816" y="5264"/>
                    <a:pt x="13979" y="5119"/>
                    <a:pt x="14088" y="5080"/>
                  </a:cubicBezTo>
                  <a:cubicBezTo>
                    <a:pt x="14255" y="5027"/>
                    <a:pt x="14417" y="5009"/>
                    <a:pt x="14584" y="4917"/>
                  </a:cubicBezTo>
                  <a:cubicBezTo>
                    <a:pt x="15058" y="4698"/>
                    <a:pt x="15426" y="4404"/>
                    <a:pt x="15952" y="4259"/>
                  </a:cubicBezTo>
                  <a:cubicBezTo>
                    <a:pt x="16281" y="4167"/>
                    <a:pt x="16338" y="3930"/>
                    <a:pt x="16667" y="3786"/>
                  </a:cubicBezTo>
                  <a:cubicBezTo>
                    <a:pt x="16939" y="3676"/>
                    <a:pt x="17251" y="3676"/>
                    <a:pt x="17527" y="3584"/>
                  </a:cubicBezTo>
                  <a:cubicBezTo>
                    <a:pt x="18036" y="3382"/>
                    <a:pt x="18496" y="3145"/>
                    <a:pt x="19062" y="3071"/>
                  </a:cubicBezTo>
                  <a:cubicBezTo>
                    <a:pt x="19172" y="3044"/>
                    <a:pt x="19315" y="3005"/>
                    <a:pt x="19433" y="3005"/>
                  </a:cubicBezTo>
                  <a:cubicBezTo>
                    <a:pt x="19470" y="3005"/>
                    <a:pt x="19505" y="3009"/>
                    <a:pt x="19536" y="3018"/>
                  </a:cubicBezTo>
                  <a:lnTo>
                    <a:pt x="19593" y="3018"/>
                  </a:lnTo>
                  <a:lnTo>
                    <a:pt x="19593" y="1"/>
                  </a:lnTo>
                  <a:close/>
                </a:path>
              </a:pathLst>
            </a:custGeom>
            <a:solidFill>
              <a:srgbClr val="F4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2443425" y="1976400"/>
              <a:ext cx="48925" cy="28775"/>
            </a:xfrm>
            <a:custGeom>
              <a:rect b="b" l="l" r="r" t="t"/>
              <a:pathLst>
                <a:path extrusionOk="0" h="1151" w="1957">
                  <a:moveTo>
                    <a:pt x="1419" y="0"/>
                  </a:moveTo>
                  <a:cubicBezTo>
                    <a:pt x="1233" y="0"/>
                    <a:pt x="1008" y="51"/>
                    <a:pt x="785" y="154"/>
                  </a:cubicBezTo>
                  <a:cubicBezTo>
                    <a:pt x="294" y="356"/>
                    <a:pt x="0" y="720"/>
                    <a:pt x="92" y="957"/>
                  </a:cubicBezTo>
                  <a:cubicBezTo>
                    <a:pt x="151" y="1085"/>
                    <a:pt x="311" y="1150"/>
                    <a:pt x="520" y="1150"/>
                  </a:cubicBezTo>
                  <a:cubicBezTo>
                    <a:pt x="705" y="1150"/>
                    <a:pt x="927" y="1099"/>
                    <a:pt x="1149" y="996"/>
                  </a:cubicBezTo>
                  <a:cubicBezTo>
                    <a:pt x="1645" y="795"/>
                    <a:pt x="1956" y="431"/>
                    <a:pt x="1847" y="189"/>
                  </a:cubicBezTo>
                  <a:cubicBezTo>
                    <a:pt x="1789" y="64"/>
                    <a:pt x="1628" y="0"/>
                    <a:pt x="1419" y="0"/>
                  </a:cubicBezTo>
                  <a:close/>
                </a:path>
              </a:pathLst>
            </a:custGeom>
            <a:solidFill>
              <a:srgbClr val="F4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2230475" y="2081650"/>
              <a:ext cx="37075" cy="33725"/>
            </a:xfrm>
            <a:custGeom>
              <a:rect b="b" l="l" r="r" t="t"/>
              <a:pathLst>
                <a:path extrusionOk="0" h="1349" w="1483">
                  <a:moveTo>
                    <a:pt x="1148" y="1"/>
                  </a:moveTo>
                  <a:cubicBezTo>
                    <a:pt x="956" y="1"/>
                    <a:pt x="682" y="149"/>
                    <a:pt x="439" y="405"/>
                  </a:cubicBezTo>
                  <a:cubicBezTo>
                    <a:pt x="128" y="734"/>
                    <a:pt x="1" y="1133"/>
                    <a:pt x="167" y="1282"/>
                  </a:cubicBezTo>
                  <a:cubicBezTo>
                    <a:pt x="212" y="1327"/>
                    <a:pt x="276" y="1349"/>
                    <a:pt x="351" y="1349"/>
                  </a:cubicBezTo>
                  <a:cubicBezTo>
                    <a:pt x="546" y="1349"/>
                    <a:pt x="819" y="1204"/>
                    <a:pt x="1044" y="953"/>
                  </a:cubicBezTo>
                  <a:cubicBezTo>
                    <a:pt x="1356" y="624"/>
                    <a:pt x="1483" y="221"/>
                    <a:pt x="1316" y="58"/>
                  </a:cubicBezTo>
                  <a:cubicBezTo>
                    <a:pt x="1274" y="19"/>
                    <a:pt x="1216" y="1"/>
                    <a:pt x="1148" y="1"/>
                  </a:cubicBezTo>
                  <a:close/>
                </a:path>
              </a:pathLst>
            </a:custGeom>
            <a:solidFill>
              <a:srgbClr val="F4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a:off x="-13" y="2018176"/>
            <a:ext cx="4069263" cy="3125334"/>
            <a:chOff x="-13" y="2018176"/>
            <a:chExt cx="4069263" cy="3125334"/>
          </a:xfrm>
        </p:grpSpPr>
        <p:sp>
          <p:nvSpPr>
            <p:cNvPr id="38" name="Google Shape;38;p3"/>
            <p:cNvSpPr/>
            <p:nvPr/>
          </p:nvSpPr>
          <p:spPr>
            <a:xfrm flipH="1">
              <a:off x="-13" y="2018176"/>
              <a:ext cx="3462491" cy="3125334"/>
            </a:xfrm>
            <a:custGeom>
              <a:rect b="b" l="l" r="r" t="t"/>
              <a:pathLst>
                <a:path extrusionOk="0" h="21793" w="24144">
                  <a:moveTo>
                    <a:pt x="24143" y="1"/>
                  </a:moveTo>
                  <a:cubicBezTo>
                    <a:pt x="23432" y="611"/>
                    <a:pt x="22504" y="1036"/>
                    <a:pt x="21577" y="1354"/>
                  </a:cubicBezTo>
                  <a:cubicBezTo>
                    <a:pt x="20306" y="1831"/>
                    <a:pt x="18959" y="2174"/>
                    <a:pt x="17873" y="3019"/>
                  </a:cubicBezTo>
                  <a:cubicBezTo>
                    <a:pt x="16945" y="3762"/>
                    <a:pt x="16310" y="4823"/>
                    <a:pt x="15516" y="5668"/>
                  </a:cubicBezTo>
                  <a:cubicBezTo>
                    <a:pt x="14112" y="7148"/>
                    <a:pt x="12206" y="8050"/>
                    <a:pt x="10325" y="8794"/>
                  </a:cubicBezTo>
                  <a:cubicBezTo>
                    <a:pt x="8419" y="9505"/>
                    <a:pt x="6462" y="10141"/>
                    <a:pt x="4715" y="11176"/>
                  </a:cubicBezTo>
                  <a:cubicBezTo>
                    <a:pt x="3762" y="11754"/>
                    <a:pt x="2860" y="12498"/>
                    <a:pt x="2148" y="13400"/>
                  </a:cubicBezTo>
                  <a:lnTo>
                    <a:pt x="1" y="21792"/>
                  </a:lnTo>
                  <a:lnTo>
                    <a:pt x="24143" y="21792"/>
                  </a:lnTo>
                  <a:lnTo>
                    <a:pt x="24143" y="1"/>
                  </a:lnTo>
                  <a:close/>
                </a:path>
              </a:pathLst>
            </a:custGeom>
            <a:solidFill>
              <a:srgbClr val="F9E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flipH="1">
              <a:off x="333538" y="2185823"/>
              <a:ext cx="8318" cy="7457"/>
            </a:xfrm>
            <a:custGeom>
              <a:rect b="b" l="l" r="r" t="t"/>
              <a:pathLst>
                <a:path extrusionOk="0" h="52" w="58">
                  <a:moveTo>
                    <a:pt x="33" y="1"/>
                  </a:moveTo>
                  <a:cubicBezTo>
                    <a:pt x="33" y="1"/>
                    <a:pt x="1" y="1"/>
                    <a:pt x="1" y="26"/>
                  </a:cubicBezTo>
                  <a:cubicBezTo>
                    <a:pt x="1" y="52"/>
                    <a:pt x="33" y="52"/>
                    <a:pt x="33" y="52"/>
                  </a:cubicBezTo>
                  <a:cubicBezTo>
                    <a:pt x="58" y="52"/>
                    <a:pt x="58" y="52"/>
                    <a:pt x="58" y="26"/>
                  </a:cubicBezTo>
                  <a:cubicBezTo>
                    <a:pt x="58" y="1"/>
                    <a:pt x="58" y="1"/>
                    <a:pt x="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flipH="1">
              <a:off x="1517970" y="3274596"/>
              <a:ext cx="216979" cy="149720"/>
            </a:xfrm>
            <a:custGeom>
              <a:rect b="b" l="l" r="r" t="t"/>
              <a:pathLst>
                <a:path extrusionOk="0" h="1044" w="1513">
                  <a:moveTo>
                    <a:pt x="1269" y="1"/>
                  </a:moveTo>
                  <a:cubicBezTo>
                    <a:pt x="1110" y="1"/>
                    <a:pt x="846" y="109"/>
                    <a:pt x="585" y="293"/>
                  </a:cubicBezTo>
                  <a:cubicBezTo>
                    <a:pt x="217" y="535"/>
                    <a:pt x="1" y="852"/>
                    <a:pt x="83" y="986"/>
                  </a:cubicBezTo>
                  <a:cubicBezTo>
                    <a:pt x="106" y="1025"/>
                    <a:pt x="155" y="1044"/>
                    <a:pt x="222" y="1044"/>
                  </a:cubicBezTo>
                  <a:cubicBezTo>
                    <a:pt x="381" y="1044"/>
                    <a:pt x="643" y="940"/>
                    <a:pt x="903" y="770"/>
                  </a:cubicBezTo>
                  <a:cubicBezTo>
                    <a:pt x="1271" y="509"/>
                    <a:pt x="1513" y="192"/>
                    <a:pt x="1405" y="58"/>
                  </a:cubicBezTo>
                  <a:cubicBezTo>
                    <a:pt x="1383" y="19"/>
                    <a:pt x="1335" y="1"/>
                    <a:pt x="1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flipH="1">
              <a:off x="1252803" y="3118995"/>
              <a:ext cx="227878" cy="124480"/>
            </a:xfrm>
            <a:custGeom>
              <a:rect b="b" l="l" r="r" t="t"/>
              <a:pathLst>
                <a:path extrusionOk="0" h="868" w="1589">
                  <a:moveTo>
                    <a:pt x="1298" y="1"/>
                  </a:moveTo>
                  <a:cubicBezTo>
                    <a:pt x="1134" y="1"/>
                    <a:pt x="900" y="56"/>
                    <a:pt x="667" y="165"/>
                  </a:cubicBezTo>
                  <a:cubicBezTo>
                    <a:pt x="267" y="349"/>
                    <a:pt x="0" y="641"/>
                    <a:pt x="57" y="775"/>
                  </a:cubicBezTo>
                  <a:cubicBezTo>
                    <a:pt x="88" y="838"/>
                    <a:pt x="166" y="867"/>
                    <a:pt x="275" y="867"/>
                  </a:cubicBezTo>
                  <a:cubicBezTo>
                    <a:pt x="437" y="867"/>
                    <a:pt x="666" y="803"/>
                    <a:pt x="902" y="692"/>
                  </a:cubicBezTo>
                  <a:cubicBezTo>
                    <a:pt x="1328" y="508"/>
                    <a:pt x="1589" y="241"/>
                    <a:pt x="1512" y="82"/>
                  </a:cubicBezTo>
                  <a:cubicBezTo>
                    <a:pt x="1491" y="27"/>
                    <a:pt x="1412" y="1"/>
                    <a:pt x="1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flipH="1">
              <a:off x="459167" y="2803922"/>
              <a:ext cx="197045" cy="99096"/>
            </a:xfrm>
            <a:custGeom>
              <a:rect b="b" l="l" r="r" t="t"/>
              <a:pathLst>
                <a:path extrusionOk="0" h="691" w="1374">
                  <a:moveTo>
                    <a:pt x="1013" y="0"/>
                  </a:moveTo>
                  <a:cubicBezTo>
                    <a:pt x="890" y="0"/>
                    <a:pt x="740" y="27"/>
                    <a:pt x="579" y="81"/>
                  </a:cubicBezTo>
                  <a:cubicBezTo>
                    <a:pt x="236" y="189"/>
                    <a:pt x="1" y="399"/>
                    <a:pt x="26" y="557"/>
                  </a:cubicBezTo>
                  <a:cubicBezTo>
                    <a:pt x="57" y="638"/>
                    <a:pt x="194" y="691"/>
                    <a:pt x="373" y="691"/>
                  </a:cubicBezTo>
                  <a:cubicBezTo>
                    <a:pt x="491" y="691"/>
                    <a:pt x="627" y="668"/>
                    <a:pt x="763" y="615"/>
                  </a:cubicBezTo>
                  <a:cubicBezTo>
                    <a:pt x="1113" y="507"/>
                    <a:pt x="1373" y="297"/>
                    <a:pt x="1322" y="138"/>
                  </a:cubicBezTo>
                  <a:cubicBezTo>
                    <a:pt x="1293" y="47"/>
                    <a:pt x="1177" y="0"/>
                    <a:pt x="10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flipH="1">
              <a:off x="-9" y="2018176"/>
              <a:ext cx="4069259" cy="3125334"/>
            </a:xfrm>
            <a:custGeom>
              <a:rect b="b" l="l" r="r" t="t"/>
              <a:pathLst>
                <a:path extrusionOk="0" h="21793" w="28375">
                  <a:moveTo>
                    <a:pt x="23870" y="2574"/>
                  </a:moveTo>
                  <a:cubicBezTo>
                    <a:pt x="24011" y="2574"/>
                    <a:pt x="24116" y="2615"/>
                    <a:pt x="24168" y="2701"/>
                  </a:cubicBezTo>
                  <a:cubicBezTo>
                    <a:pt x="24353" y="2942"/>
                    <a:pt x="23959" y="3495"/>
                    <a:pt x="23323" y="3921"/>
                  </a:cubicBezTo>
                  <a:cubicBezTo>
                    <a:pt x="22901" y="4204"/>
                    <a:pt x="22478" y="4369"/>
                    <a:pt x="22186" y="4369"/>
                  </a:cubicBezTo>
                  <a:cubicBezTo>
                    <a:pt x="22039" y="4369"/>
                    <a:pt x="21926" y="4328"/>
                    <a:pt x="21862" y="4239"/>
                  </a:cubicBezTo>
                  <a:cubicBezTo>
                    <a:pt x="21703" y="4003"/>
                    <a:pt x="22078" y="3444"/>
                    <a:pt x="22714" y="3019"/>
                  </a:cubicBezTo>
                  <a:cubicBezTo>
                    <a:pt x="23155" y="2738"/>
                    <a:pt x="23586" y="2574"/>
                    <a:pt x="23870" y="2574"/>
                  </a:cubicBezTo>
                  <a:close/>
                  <a:moveTo>
                    <a:pt x="10346" y="11244"/>
                  </a:moveTo>
                  <a:cubicBezTo>
                    <a:pt x="10453" y="11244"/>
                    <a:pt x="10530" y="11274"/>
                    <a:pt x="10560" y="11335"/>
                  </a:cubicBezTo>
                  <a:cubicBezTo>
                    <a:pt x="10668" y="11494"/>
                    <a:pt x="10401" y="11812"/>
                    <a:pt x="10007" y="12047"/>
                  </a:cubicBezTo>
                  <a:cubicBezTo>
                    <a:pt x="9750" y="12177"/>
                    <a:pt x="9504" y="12247"/>
                    <a:pt x="9332" y="12247"/>
                  </a:cubicBezTo>
                  <a:cubicBezTo>
                    <a:pt x="9219" y="12247"/>
                    <a:pt x="9138" y="12217"/>
                    <a:pt x="9105" y="12155"/>
                  </a:cubicBezTo>
                  <a:cubicBezTo>
                    <a:pt x="9029" y="11996"/>
                    <a:pt x="9264" y="11678"/>
                    <a:pt x="9689" y="11468"/>
                  </a:cubicBezTo>
                  <a:cubicBezTo>
                    <a:pt x="9931" y="11320"/>
                    <a:pt x="10176" y="11244"/>
                    <a:pt x="10346" y="11244"/>
                  </a:cubicBezTo>
                  <a:close/>
                  <a:moveTo>
                    <a:pt x="28374" y="1"/>
                  </a:moveTo>
                  <a:cubicBezTo>
                    <a:pt x="27663" y="611"/>
                    <a:pt x="26735" y="1036"/>
                    <a:pt x="25808" y="1354"/>
                  </a:cubicBezTo>
                  <a:cubicBezTo>
                    <a:pt x="24537" y="1831"/>
                    <a:pt x="23190" y="2174"/>
                    <a:pt x="22104" y="3019"/>
                  </a:cubicBezTo>
                  <a:cubicBezTo>
                    <a:pt x="21176" y="3762"/>
                    <a:pt x="20541" y="4823"/>
                    <a:pt x="19747" y="5668"/>
                  </a:cubicBezTo>
                  <a:cubicBezTo>
                    <a:pt x="18343" y="7148"/>
                    <a:pt x="16437" y="8050"/>
                    <a:pt x="14556" y="8794"/>
                  </a:cubicBezTo>
                  <a:cubicBezTo>
                    <a:pt x="12650" y="9505"/>
                    <a:pt x="10693" y="10141"/>
                    <a:pt x="8946" y="11176"/>
                  </a:cubicBezTo>
                  <a:cubicBezTo>
                    <a:pt x="7993" y="11754"/>
                    <a:pt x="1348" y="15649"/>
                    <a:pt x="1" y="21792"/>
                  </a:cubicBezTo>
                  <a:lnTo>
                    <a:pt x="4232" y="21792"/>
                  </a:lnTo>
                  <a:cubicBezTo>
                    <a:pt x="4365" y="21526"/>
                    <a:pt x="5954" y="20071"/>
                    <a:pt x="5954" y="19378"/>
                  </a:cubicBezTo>
                  <a:cubicBezTo>
                    <a:pt x="5979" y="18876"/>
                    <a:pt x="6989" y="17472"/>
                    <a:pt x="7332" y="17155"/>
                  </a:cubicBezTo>
                  <a:cubicBezTo>
                    <a:pt x="7517" y="16970"/>
                    <a:pt x="7650" y="16735"/>
                    <a:pt x="7834" y="16576"/>
                  </a:cubicBezTo>
                  <a:cubicBezTo>
                    <a:pt x="8044" y="16418"/>
                    <a:pt x="8260" y="16443"/>
                    <a:pt x="8393" y="16259"/>
                  </a:cubicBezTo>
                  <a:cubicBezTo>
                    <a:pt x="8520" y="16043"/>
                    <a:pt x="8470" y="15782"/>
                    <a:pt x="8628" y="15541"/>
                  </a:cubicBezTo>
                  <a:cubicBezTo>
                    <a:pt x="8762" y="15357"/>
                    <a:pt x="8971" y="15172"/>
                    <a:pt x="9130" y="14988"/>
                  </a:cubicBezTo>
                  <a:cubicBezTo>
                    <a:pt x="9346" y="14721"/>
                    <a:pt x="9715" y="14245"/>
                    <a:pt x="9982" y="14061"/>
                  </a:cubicBezTo>
                  <a:cubicBezTo>
                    <a:pt x="10109" y="13978"/>
                    <a:pt x="10299" y="13953"/>
                    <a:pt x="10458" y="13851"/>
                  </a:cubicBezTo>
                  <a:cubicBezTo>
                    <a:pt x="10719" y="13660"/>
                    <a:pt x="10960" y="13400"/>
                    <a:pt x="11221" y="13184"/>
                  </a:cubicBezTo>
                  <a:cubicBezTo>
                    <a:pt x="11754" y="12765"/>
                    <a:pt x="12148" y="12390"/>
                    <a:pt x="12758" y="12072"/>
                  </a:cubicBezTo>
                  <a:cubicBezTo>
                    <a:pt x="13285" y="11812"/>
                    <a:pt x="13844" y="11596"/>
                    <a:pt x="14372" y="11360"/>
                  </a:cubicBezTo>
                  <a:cubicBezTo>
                    <a:pt x="14931" y="11094"/>
                    <a:pt x="15668" y="10833"/>
                    <a:pt x="15935" y="10223"/>
                  </a:cubicBezTo>
                  <a:cubicBezTo>
                    <a:pt x="16017" y="10007"/>
                    <a:pt x="16017" y="9772"/>
                    <a:pt x="16119" y="9563"/>
                  </a:cubicBezTo>
                  <a:cubicBezTo>
                    <a:pt x="16360" y="9054"/>
                    <a:pt x="17072" y="8686"/>
                    <a:pt x="17523" y="8419"/>
                  </a:cubicBezTo>
                  <a:cubicBezTo>
                    <a:pt x="17949" y="8158"/>
                    <a:pt x="18292" y="7841"/>
                    <a:pt x="18743" y="7682"/>
                  </a:cubicBezTo>
                  <a:cubicBezTo>
                    <a:pt x="18927" y="7625"/>
                    <a:pt x="19219" y="7498"/>
                    <a:pt x="19429" y="7498"/>
                  </a:cubicBezTo>
                  <a:cubicBezTo>
                    <a:pt x="19613" y="7498"/>
                    <a:pt x="19696" y="7599"/>
                    <a:pt x="19855" y="7599"/>
                  </a:cubicBezTo>
                  <a:cubicBezTo>
                    <a:pt x="20013" y="7599"/>
                    <a:pt x="20249" y="7415"/>
                    <a:pt x="20407" y="7364"/>
                  </a:cubicBezTo>
                  <a:cubicBezTo>
                    <a:pt x="20649" y="7282"/>
                    <a:pt x="20884" y="7231"/>
                    <a:pt x="21125" y="7123"/>
                  </a:cubicBezTo>
                  <a:cubicBezTo>
                    <a:pt x="21811" y="6805"/>
                    <a:pt x="22339" y="6386"/>
                    <a:pt x="23107" y="6170"/>
                  </a:cubicBezTo>
                  <a:cubicBezTo>
                    <a:pt x="23584" y="6036"/>
                    <a:pt x="23667" y="5668"/>
                    <a:pt x="24143" y="5484"/>
                  </a:cubicBezTo>
                  <a:cubicBezTo>
                    <a:pt x="24537" y="5325"/>
                    <a:pt x="24988" y="5325"/>
                    <a:pt x="25388" y="5166"/>
                  </a:cubicBezTo>
                  <a:cubicBezTo>
                    <a:pt x="26125" y="4899"/>
                    <a:pt x="26786" y="4556"/>
                    <a:pt x="27612" y="4423"/>
                  </a:cubicBezTo>
                  <a:cubicBezTo>
                    <a:pt x="27792" y="4401"/>
                    <a:pt x="28034" y="4341"/>
                    <a:pt x="28215" y="4341"/>
                  </a:cubicBezTo>
                  <a:cubicBezTo>
                    <a:pt x="28245" y="4341"/>
                    <a:pt x="28272" y="4343"/>
                    <a:pt x="28298" y="4347"/>
                  </a:cubicBezTo>
                  <a:cubicBezTo>
                    <a:pt x="28323" y="4347"/>
                    <a:pt x="28349" y="4372"/>
                    <a:pt x="28374" y="4372"/>
                  </a:cubicBezTo>
                  <a:lnTo>
                    <a:pt x="283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flipH="1">
              <a:off x="587665" y="3238887"/>
              <a:ext cx="406567" cy="239208"/>
            </a:xfrm>
            <a:custGeom>
              <a:rect b="b" l="l" r="r" t="t"/>
              <a:pathLst>
                <a:path extrusionOk="0" h="1668" w="2835">
                  <a:moveTo>
                    <a:pt x="2028" y="0"/>
                  </a:moveTo>
                  <a:cubicBezTo>
                    <a:pt x="1764" y="0"/>
                    <a:pt x="1450" y="66"/>
                    <a:pt x="1138" y="199"/>
                  </a:cubicBezTo>
                  <a:cubicBezTo>
                    <a:pt x="420" y="517"/>
                    <a:pt x="1" y="1051"/>
                    <a:pt x="134" y="1394"/>
                  </a:cubicBezTo>
                  <a:cubicBezTo>
                    <a:pt x="218" y="1575"/>
                    <a:pt x="450" y="1668"/>
                    <a:pt x="751" y="1668"/>
                  </a:cubicBezTo>
                  <a:cubicBezTo>
                    <a:pt x="1019" y="1668"/>
                    <a:pt x="1342" y="1594"/>
                    <a:pt x="1665" y="1444"/>
                  </a:cubicBezTo>
                  <a:cubicBezTo>
                    <a:pt x="2383" y="1127"/>
                    <a:pt x="2834" y="599"/>
                    <a:pt x="2676" y="282"/>
                  </a:cubicBezTo>
                  <a:cubicBezTo>
                    <a:pt x="2589" y="95"/>
                    <a:pt x="2344" y="0"/>
                    <a:pt x="20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flipH="1">
              <a:off x="2455448" y="4112113"/>
              <a:ext cx="308188" cy="279506"/>
            </a:xfrm>
            <a:custGeom>
              <a:rect b="b" l="l" r="r" t="t"/>
              <a:pathLst>
                <a:path extrusionOk="0" h="1949" w="2149">
                  <a:moveTo>
                    <a:pt x="1655" y="0"/>
                  </a:moveTo>
                  <a:cubicBezTo>
                    <a:pt x="1378" y="0"/>
                    <a:pt x="985" y="223"/>
                    <a:pt x="636" y="571"/>
                  </a:cubicBezTo>
                  <a:cubicBezTo>
                    <a:pt x="185" y="1073"/>
                    <a:pt x="1" y="1658"/>
                    <a:pt x="242" y="1867"/>
                  </a:cubicBezTo>
                  <a:cubicBezTo>
                    <a:pt x="304" y="1922"/>
                    <a:pt x="390" y="1949"/>
                    <a:pt x="491" y="1949"/>
                  </a:cubicBezTo>
                  <a:cubicBezTo>
                    <a:pt x="775" y="1949"/>
                    <a:pt x="1180" y="1742"/>
                    <a:pt x="1513" y="1391"/>
                  </a:cubicBezTo>
                  <a:cubicBezTo>
                    <a:pt x="1958" y="889"/>
                    <a:pt x="2148" y="305"/>
                    <a:pt x="1907" y="95"/>
                  </a:cubicBezTo>
                  <a:cubicBezTo>
                    <a:pt x="1844" y="30"/>
                    <a:pt x="1757" y="0"/>
                    <a:pt x="1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4 ">
  <p:cSld name="CUSTOM_7_1_1_1">
    <p:spTree>
      <p:nvGrpSpPr>
        <p:cNvPr id="166" name="Shape 166"/>
        <p:cNvGrpSpPr/>
        <p:nvPr/>
      </p:nvGrpSpPr>
      <p:grpSpPr>
        <a:xfrm>
          <a:off x="0" y="0"/>
          <a:ext cx="0" cy="0"/>
          <a:chOff x="0" y="0"/>
          <a:chExt cx="0" cy="0"/>
        </a:xfrm>
      </p:grpSpPr>
      <p:sp>
        <p:nvSpPr>
          <p:cNvPr id="167" name="Google Shape;167;p21"/>
          <p:cNvSpPr/>
          <p:nvPr/>
        </p:nvSpPr>
        <p:spPr>
          <a:xfrm rot="-899972">
            <a:off x="-401076" y="-3229310"/>
            <a:ext cx="10141274" cy="9655768"/>
          </a:xfrm>
          <a:custGeom>
            <a:rect b="b" l="l" r="r" t="t"/>
            <a:pathLst>
              <a:path extrusionOk="0" h="35134" w="36901">
                <a:moveTo>
                  <a:pt x="16413" y="0"/>
                </a:moveTo>
                <a:cubicBezTo>
                  <a:pt x="14194" y="0"/>
                  <a:pt x="12234" y="1225"/>
                  <a:pt x="12441" y="3892"/>
                </a:cubicBezTo>
                <a:cubicBezTo>
                  <a:pt x="12866" y="9400"/>
                  <a:pt x="14772" y="8130"/>
                  <a:pt x="21335" y="13002"/>
                </a:cubicBezTo>
                <a:cubicBezTo>
                  <a:pt x="27898" y="17869"/>
                  <a:pt x="27161" y="24121"/>
                  <a:pt x="24829" y="28536"/>
                </a:cubicBezTo>
                <a:cubicBezTo>
                  <a:pt x="23929" y="30233"/>
                  <a:pt x="22682" y="30988"/>
                  <a:pt x="21192" y="30988"/>
                </a:cubicBezTo>
                <a:cubicBezTo>
                  <a:pt x="18822" y="30988"/>
                  <a:pt x="15837" y="29081"/>
                  <a:pt x="12650" y="26027"/>
                </a:cubicBezTo>
                <a:cubicBezTo>
                  <a:pt x="7466" y="21046"/>
                  <a:pt x="10744" y="16706"/>
                  <a:pt x="8101" y="11624"/>
                </a:cubicBezTo>
                <a:cubicBezTo>
                  <a:pt x="7069" y="9644"/>
                  <a:pt x="5878" y="8962"/>
                  <a:pt x="4769" y="8962"/>
                </a:cubicBezTo>
                <a:cubicBezTo>
                  <a:pt x="3032" y="8962"/>
                  <a:pt x="1501" y="10639"/>
                  <a:pt x="1113" y="11624"/>
                </a:cubicBezTo>
                <a:cubicBezTo>
                  <a:pt x="1" y="14508"/>
                  <a:pt x="2275" y="15963"/>
                  <a:pt x="4073" y="19565"/>
                </a:cubicBezTo>
                <a:cubicBezTo>
                  <a:pt x="5862" y="23137"/>
                  <a:pt x="14933" y="35133"/>
                  <a:pt x="24165" y="35133"/>
                </a:cubicBezTo>
                <a:cubicBezTo>
                  <a:pt x="24245" y="35133"/>
                  <a:pt x="24324" y="35132"/>
                  <a:pt x="24404" y="35131"/>
                </a:cubicBezTo>
                <a:cubicBezTo>
                  <a:pt x="33724" y="34921"/>
                  <a:pt x="36901" y="24121"/>
                  <a:pt x="36265" y="22107"/>
                </a:cubicBezTo>
                <a:cubicBezTo>
                  <a:pt x="35630" y="20093"/>
                  <a:pt x="32453" y="19248"/>
                  <a:pt x="27479" y="16598"/>
                </a:cubicBezTo>
                <a:cubicBezTo>
                  <a:pt x="22498" y="13955"/>
                  <a:pt x="23349" y="8765"/>
                  <a:pt x="22078" y="3892"/>
                </a:cubicBezTo>
                <a:cubicBezTo>
                  <a:pt x="21424" y="1384"/>
                  <a:pt x="18772" y="0"/>
                  <a:pt x="16413"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ph type="title"/>
          </p:nvPr>
        </p:nvSpPr>
        <p:spPr>
          <a:xfrm>
            <a:off x="4266413" y="1957050"/>
            <a:ext cx="2416800" cy="563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69" name="Google Shape;169;p21"/>
          <p:cNvSpPr txBox="1"/>
          <p:nvPr>
            <p:ph idx="1" type="subTitle"/>
          </p:nvPr>
        </p:nvSpPr>
        <p:spPr>
          <a:xfrm>
            <a:off x="4266425" y="2583350"/>
            <a:ext cx="2134200" cy="745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5">
  <p:cSld name="CUSTOM_7_1_1_1_1">
    <p:spTree>
      <p:nvGrpSpPr>
        <p:cNvPr id="170" name="Shape 170"/>
        <p:cNvGrpSpPr/>
        <p:nvPr/>
      </p:nvGrpSpPr>
      <p:grpSpPr>
        <a:xfrm>
          <a:off x="0" y="0"/>
          <a:ext cx="0" cy="0"/>
          <a:chOff x="0" y="0"/>
          <a:chExt cx="0" cy="0"/>
        </a:xfrm>
      </p:grpSpPr>
      <p:sp>
        <p:nvSpPr>
          <p:cNvPr id="171" name="Google Shape;171;p22"/>
          <p:cNvSpPr/>
          <p:nvPr/>
        </p:nvSpPr>
        <p:spPr>
          <a:xfrm rot="-2473749">
            <a:off x="89728" y="-3399763"/>
            <a:ext cx="7973939" cy="10496585"/>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ph type="title"/>
          </p:nvPr>
        </p:nvSpPr>
        <p:spPr>
          <a:xfrm>
            <a:off x="2402488" y="1950425"/>
            <a:ext cx="2416800" cy="536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atin typeface="Montserrat"/>
                <a:ea typeface="Montserrat"/>
                <a:cs typeface="Montserrat"/>
                <a:sym typeface="Montserrat"/>
              </a:defRPr>
            </a:lvl2pPr>
            <a:lvl3pPr lvl="2" rtl="0" algn="r">
              <a:spcBef>
                <a:spcPts val="0"/>
              </a:spcBef>
              <a:spcAft>
                <a:spcPts val="0"/>
              </a:spcAft>
              <a:buSzPts val="2800"/>
              <a:buNone/>
              <a:defRPr>
                <a:latin typeface="Montserrat"/>
                <a:ea typeface="Montserrat"/>
                <a:cs typeface="Montserrat"/>
                <a:sym typeface="Montserrat"/>
              </a:defRPr>
            </a:lvl3pPr>
            <a:lvl4pPr lvl="3" rtl="0" algn="r">
              <a:spcBef>
                <a:spcPts val="0"/>
              </a:spcBef>
              <a:spcAft>
                <a:spcPts val="0"/>
              </a:spcAft>
              <a:buSzPts val="2800"/>
              <a:buNone/>
              <a:defRPr>
                <a:latin typeface="Montserrat"/>
                <a:ea typeface="Montserrat"/>
                <a:cs typeface="Montserrat"/>
                <a:sym typeface="Montserrat"/>
              </a:defRPr>
            </a:lvl4pPr>
            <a:lvl5pPr lvl="4" rtl="0" algn="r">
              <a:spcBef>
                <a:spcPts val="0"/>
              </a:spcBef>
              <a:spcAft>
                <a:spcPts val="0"/>
              </a:spcAft>
              <a:buSzPts val="2800"/>
              <a:buNone/>
              <a:defRPr>
                <a:latin typeface="Montserrat"/>
                <a:ea typeface="Montserrat"/>
                <a:cs typeface="Montserrat"/>
                <a:sym typeface="Montserrat"/>
              </a:defRPr>
            </a:lvl5pPr>
            <a:lvl6pPr lvl="5" rtl="0" algn="r">
              <a:spcBef>
                <a:spcPts val="0"/>
              </a:spcBef>
              <a:spcAft>
                <a:spcPts val="0"/>
              </a:spcAft>
              <a:buSzPts val="2800"/>
              <a:buNone/>
              <a:defRPr>
                <a:latin typeface="Montserrat"/>
                <a:ea typeface="Montserrat"/>
                <a:cs typeface="Montserrat"/>
                <a:sym typeface="Montserrat"/>
              </a:defRPr>
            </a:lvl6pPr>
            <a:lvl7pPr lvl="6" rtl="0" algn="r">
              <a:spcBef>
                <a:spcPts val="0"/>
              </a:spcBef>
              <a:spcAft>
                <a:spcPts val="0"/>
              </a:spcAft>
              <a:buSzPts val="2800"/>
              <a:buNone/>
              <a:defRPr>
                <a:latin typeface="Montserrat"/>
                <a:ea typeface="Montserrat"/>
                <a:cs typeface="Montserrat"/>
                <a:sym typeface="Montserrat"/>
              </a:defRPr>
            </a:lvl7pPr>
            <a:lvl8pPr lvl="7" rtl="0" algn="r">
              <a:spcBef>
                <a:spcPts val="0"/>
              </a:spcBef>
              <a:spcAft>
                <a:spcPts val="0"/>
              </a:spcAft>
              <a:buSzPts val="2800"/>
              <a:buNone/>
              <a:defRPr>
                <a:latin typeface="Montserrat"/>
                <a:ea typeface="Montserrat"/>
                <a:cs typeface="Montserrat"/>
                <a:sym typeface="Montserrat"/>
              </a:defRPr>
            </a:lvl8pPr>
            <a:lvl9pPr lvl="8" rtl="0" algn="r">
              <a:spcBef>
                <a:spcPts val="0"/>
              </a:spcBef>
              <a:spcAft>
                <a:spcPts val="0"/>
              </a:spcAft>
              <a:buSzPts val="2800"/>
              <a:buNone/>
              <a:defRPr>
                <a:latin typeface="Montserrat"/>
                <a:ea typeface="Montserrat"/>
                <a:cs typeface="Montserrat"/>
                <a:sym typeface="Montserrat"/>
              </a:defRPr>
            </a:lvl9pPr>
          </a:lstStyle>
          <a:p/>
        </p:txBody>
      </p:sp>
      <p:sp>
        <p:nvSpPr>
          <p:cNvPr id="173" name="Google Shape;173;p22"/>
          <p:cNvSpPr txBox="1"/>
          <p:nvPr>
            <p:ph idx="1" type="subTitle"/>
          </p:nvPr>
        </p:nvSpPr>
        <p:spPr>
          <a:xfrm>
            <a:off x="2402488" y="2571750"/>
            <a:ext cx="24168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spTree>
      <p:nvGrpSpPr>
        <p:cNvPr id="174" name="Shape 174"/>
        <p:cNvGrpSpPr/>
        <p:nvPr/>
      </p:nvGrpSpPr>
      <p:grpSpPr>
        <a:xfrm>
          <a:off x="0" y="0"/>
          <a:ext cx="0" cy="0"/>
          <a:chOff x="0" y="0"/>
          <a:chExt cx="0" cy="0"/>
        </a:xfrm>
      </p:grpSpPr>
      <p:sp>
        <p:nvSpPr>
          <p:cNvPr id="175" name="Google Shape;175;p23"/>
          <p:cNvSpPr txBox="1"/>
          <p:nvPr>
            <p:ph type="title"/>
          </p:nvPr>
        </p:nvSpPr>
        <p:spPr>
          <a:xfrm>
            <a:off x="720000" y="1227750"/>
            <a:ext cx="3870000" cy="2321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6" name="Google Shape;176;p23"/>
          <p:cNvSpPr txBox="1"/>
          <p:nvPr>
            <p:ph idx="2" type="title"/>
          </p:nvPr>
        </p:nvSpPr>
        <p:spPr>
          <a:xfrm>
            <a:off x="720000" y="3549450"/>
            <a:ext cx="2553900" cy="2321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9">
    <p:spTree>
      <p:nvGrpSpPr>
        <p:cNvPr id="177" name="Shape 177"/>
        <p:cNvGrpSpPr/>
        <p:nvPr/>
      </p:nvGrpSpPr>
      <p:grpSpPr>
        <a:xfrm>
          <a:off x="0" y="0"/>
          <a:ext cx="0" cy="0"/>
          <a:chOff x="0" y="0"/>
          <a:chExt cx="0" cy="0"/>
        </a:xfrm>
      </p:grpSpPr>
      <p:sp>
        <p:nvSpPr>
          <p:cNvPr id="178" name="Google Shape;178;p24"/>
          <p:cNvSpPr/>
          <p:nvPr/>
        </p:nvSpPr>
        <p:spPr>
          <a:xfrm rot="3465666">
            <a:off x="762162" y="-2737682"/>
            <a:ext cx="7655782" cy="10618875"/>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txBox="1"/>
          <p:nvPr>
            <p:ph hasCustomPrompt="1" type="title"/>
          </p:nvPr>
        </p:nvSpPr>
        <p:spPr>
          <a:xfrm>
            <a:off x="720000" y="641275"/>
            <a:ext cx="4633500" cy="83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0" name="Google Shape;180;p24"/>
          <p:cNvSpPr txBox="1"/>
          <p:nvPr>
            <p:ph idx="1" type="subTitle"/>
          </p:nvPr>
        </p:nvSpPr>
        <p:spPr>
          <a:xfrm>
            <a:off x="720016" y="1407600"/>
            <a:ext cx="46335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1" name="Google Shape;181;p24"/>
          <p:cNvSpPr txBox="1"/>
          <p:nvPr>
            <p:ph hasCustomPrompt="1" idx="2" type="title"/>
          </p:nvPr>
        </p:nvSpPr>
        <p:spPr>
          <a:xfrm>
            <a:off x="720000" y="1964826"/>
            <a:ext cx="4633500" cy="83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2" name="Google Shape;182;p24"/>
          <p:cNvSpPr txBox="1"/>
          <p:nvPr>
            <p:ph idx="3" type="subTitle"/>
          </p:nvPr>
        </p:nvSpPr>
        <p:spPr>
          <a:xfrm>
            <a:off x="720016" y="2731150"/>
            <a:ext cx="46335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3" name="Google Shape;183;p24"/>
          <p:cNvSpPr txBox="1"/>
          <p:nvPr>
            <p:ph hasCustomPrompt="1" idx="4" type="title"/>
          </p:nvPr>
        </p:nvSpPr>
        <p:spPr>
          <a:xfrm>
            <a:off x="720000" y="3288376"/>
            <a:ext cx="4633500" cy="83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4" name="Google Shape;184;p24"/>
          <p:cNvSpPr txBox="1"/>
          <p:nvPr>
            <p:ph idx="5" type="subTitle"/>
          </p:nvPr>
        </p:nvSpPr>
        <p:spPr>
          <a:xfrm>
            <a:off x="720016" y="4054700"/>
            <a:ext cx="46335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4">
    <p:spTree>
      <p:nvGrpSpPr>
        <p:cNvPr id="185" name="Shape 185"/>
        <p:cNvGrpSpPr/>
        <p:nvPr/>
      </p:nvGrpSpPr>
      <p:grpSpPr>
        <a:xfrm>
          <a:off x="0" y="0"/>
          <a:ext cx="0" cy="0"/>
          <a:chOff x="0" y="0"/>
          <a:chExt cx="0" cy="0"/>
        </a:xfrm>
      </p:grpSpPr>
      <p:sp>
        <p:nvSpPr>
          <p:cNvPr id="186" name="Google Shape;186;p25"/>
          <p:cNvSpPr/>
          <p:nvPr/>
        </p:nvSpPr>
        <p:spPr>
          <a:xfrm>
            <a:off x="-618675" y="-740500"/>
            <a:ext cx="9143977" cy="6932810"/>
          </a:xfrm>
          <a:custGeom>
            <a:rect b="b" l="l" r="r" t="t"/>
            <a:pathLst>
              <a:path extrusionOk="0" h="26475" w="34919">
                <a:moveTo>
                  <a:pt x="7046" y="0"/>
                </a:moveTo>
                <a:cubicBezTo>
                  <a:pt x="6964" y="0"/>
                  <a:pt x="6862" y="0"/>
                  <a:pt x="6754" y="26"/>
                </a:cubicBezTo>
                <a:cubicBezTo>
                  <a:pt x="4823" y="210"/>
                  <a:pt x="2148" y="1271"/>
                  <a:pt x="1112" y="2885"/>
                </a:cubicBezTo>
                <a:cubicBezTo>
                  <a:pt x="1" y="4657"/>
                  <a:pt x="1589" y="6303"/>
                  <a:pt x="2675" y="7599"/>
                </a:cubicBezTo>
                <a:cubicBezTo>
                  <a:pt x="4289" y="9505"/>
                  <a:pt x="4982" y="12021"/>
                  <a:pt x="5299" y="14403"/>
                </a:cubicBezTo>
                <a:cubicBezTo>
                  <a:pt x="5668" y="17497"/>
                  <a:pt x="5115" y="21309"/>
                  <a:pt x="6938" y="24009"/>
                </a:cubicBezTo>
                <a:cubicBezTo>
                  <a:pt x="7758" y="25280"/>
                  <a:pt x="9531" y="25731"/>
                  <a:pt x="11093" y="25731"/>
                </a:cubicBezTo>
                <a:cubicBezTo>
                  <a:pt x="11386" y="25731"/>
                  <a:pt x="11703" y="25705"/>
                  <a:pt x="11996" y="25680"/>
                </a:cubicBezTo>
                <a:cubicBezTo>
                  <a:pt x="14645" y="25362"/>
                  <a:pt x="17078" y="24009"/>
                  <a:pt x="19353" y="22764"/>
                </a:cubicBezTo>
                <a:cubicBezTo>
                  <a:pt x="20941" y="21868"/>
                  <a:pt x="23063" y="20121"/>
                  <a:pt x="25096" y="20121"/>
                </a:cubicBezTo>
                <a:cubicBezTo>
                  <a:pt x="25445" y="20121"/>
                  <a:pt x="25814" y="20172"/>
                  <a:pt x="26157" y="20305"/>
                </a:cubicBezTo>
                <a:cubicBezTo>
                  <a:pt x="27294" y="20674"/>
                  <a:pt x="27987" y="21785"/>
                  <a:pt x="28381" y="22872"/>
                </a:cubicBezTo>
                <a:cubicBezTo>
                  <a:pt x="28673" y="23641"/>
                  <a:pt x="28883" y="24435"/>
                  <a:pt x="28991" y="25229"/>
                </a:cubicBezTo>
                <a:cubicBezTo>
                  <a:pt x="29016" y="25439"/>
                  <a:pt x="29041" y="25623"/>
                  <a:pt x="29124" y="25807"/>
                </a:cubicBezTo>
                <a:cubicBezTo>
                  <a:pt x="29384" y="26283"/>
                  <a:pt x="30020" y="26474"/>
                  <a:pt x="30630" y="26474"/>
                </a:cubicBezTo>
                <a:cubicBezTo>
                  <a:pt x="30973" y="26474"/>
                  <a:pt x="31290" y="26391"/>
                  <a:pt x="31557" y="26315"/>
                </a:cubicBezTo>
                <a:cubicBezTo>
                  <a:pt x="33038" y="25807"/>
                  <a:pt x="34149" y="24352"/>
                  <a:pt x="34524" y="22738"/>
                </a:cubicBezTo>
                <a:cubicBezTo>
                  <a:pt x="34918" y="21125"/>
                  <a:pt x="34683" y="19352"/>
                  <a:pt x="34124" y="17764"/>
                </a:cubicBezTo>
                <a:cubicBezTo>
                  <a:pt x="33755" y="16703"/>
                  <a:pt x="33228" y="15674"/>
                  <a:pt x="32402" y="14905"/>
                </a:cubicBezTo>
                <a:cubicBezTo>
                  <a:pt x="31240" y="13768"/>
                  <a:pt x="29759" y="13367"/>
                  <a:pt x="28196" y="13367"/>
                </a:cubicBezTo>
                <a:cubicBezTo>
                  <a:pt x="25445" y="13367"/>
                  <a:pt x="22428" y="14613"/>
                  <a:pt x="20147" y="15381"/>
                </a:cubicBezTo>
                <a:cubicBezTo>
                  <a:pt x="18374" y="15960"/>
                  <a:pt x="15884" y="16811"/>
                  <a:pt x="13635" y="16811"/>
                </a:cubicBezTo>
                <a:cubicBezTo>
                  <a:pt x="12205" y="16811"/>
                  <a:pt x="10884" y="16468"/>
                  <a:pt x="9880" y="15566"/>
                </a:cubicBezTo>
                <a:cubicBezTo>
                  <a:pt x="8870" y="14638"/>
                  <a:pt x="8419" y="13291"/>
                  <a:pt x="8234" y="11913"/>
                </a:cubicBezTo>
                <a:cubicBezTo>
                  <a:pt x="8076" y="11010"/>
                  <a:pt x="8050" y="10083"/>
                  <a:pt x="8025" y="9263"/>
                </a:cubicBezTo>
                <a:cubicBezTo>
                  <a:pt x="7917" y="6697"/>
                  <a:pt x="8158" y="4104"/>
                  <a:pt x="8476" y="1538"/>
                </a:cubicBezTo>
                <a:cubicBezTo>
                  <a:pt x="8609" y="451"/>
                  <a:pt x="7974" y="0"/>
                  <a:pt x="7046"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and number">
  <p:cSld name="CUSTOM_10">
    <p:spTree>
      <p:nvGrpSpPr>
        <p:cNvPr id="188" name="Shape 188"/>
        <p:cNvGrpSpPr/>
        <p:nvPr/>
      </p:nvGrpSpPr>
      <p:grpSpPr>
        <a:xfrm>
          <a:off x="0" y="0"/>
          <a:ext cx="0" cy="0"/>
          <a:chOff x="0" y="0"/>
          <a:chExt cx="0" cy="0"/>
        </a:xfrm>
      </p:grpSpPr>
      <p:sp>
        <p:nvSpPr>
          <p:cNvPr id="189" name="Google Shape;189;p26"/>
          <p:cNvSpPr/>
          <p:nvPr/>
        </p:nvSpPr>
        <p:spPr>
          <a:xfrm rot="4179254">
            <a:off x="913437" y="-3204933"/>
            <a:ext cx="7655828" cy="10618874"/>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hasCustomPrompt="1" type="title"/>
          </p:nvPr>
        </p:nvSpPr>
        <p:spPr>
          <a:xfrm>
            <a:off x="720000" y="1715275"/>
            <a:ext cx="3562200" cy="652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800"/>
            </a:lvl1pPr>
            <a:lvl2pPr lvl="1" rtl="0">
              <a:spcBef>
                <a:spcPts val="0"/>
              </a:spcBef>
              <a:spcAft>
                <a:spcPts val="0"/>
              </a:spcAft>
              <a:buSzPts val="12000"/>
              <a:buFont typeface="Oswald"/>
              <a:buNone/>
              <a:defRPr sz="12000">
                <a:latin typeface="Oswald"/>
                <a:ea typeface="Oswald"/>
                <a:cs typeface="Oswald"/>
                <a:sym typeface="Oswald"/>
              </a:defRPr>
            </a:lvl2pPr>
            <a:lvl3pPr lvl="2" rtl="0">
              <a:spcBef>
                <a:spcPts val="0"/>
              </a:spcBef>
              <a:spcAft>
                <a:spcPts val="0"/>
              </a:spcAft>
              <a:buSzPts val="12000"/>
              <a:buFont typeface="Oswald"/>
              <a:buNone/>
              <a:defRPr sz="12000">
                <a:latin typeface="Oswald"/>
                <a:ea typeface="Oswald"/>
                <a:cs typeface="Oswald"/>
                <a:sym typeface="Oswald"/>
              </a:defRPr>
            </a:lvl3pPr>
            <a:lvl4pPr lvl="3" rtl="0">
              <a:spcBef>
                <a:spcPts val="0"/>
              </a:spcBef>
              <a:spcAft>
                <a:spcPts val="0"/>
              </a:spcAft>
              <a:buSzPts val="12000"/>
              <a:buFont typeface="Oswald"/>
              <a:buNone/>
              <a:defRPr sz="12000">
                <a:latin typeface="Oswald"/>
                <a:ea typeface="Oswald"/>
                <a:cs typeface="Oswald"/>
                <a:sym typeface="Oswald"/>
              </a:defRPr>
            </a:lvl4pPr>
            <a:lvl5pPr lvl="4" rtl="0">
              <a:spcBef>
                <a:spcPts val="0"/>
              </a:spcBef>
              <a:spcAft>
                <a:spcPts val="0"/>
              </a:spcAft>
              <a:buSzPts val="12000"/>
              <a:buFont typeface="Oswald"/>
              <a:buNone/>
              <a:defRPr sz="12000">
                <a:latin typeface="Oswald"/>
                <a:ea typeface="Oswald"/>
                <a:cs typeface="Oswald"/>
                <a:sym typeface="Oswald"/>
              </a:defRPr>
            </a:lvl5pPr>
            <a:lvl6pPr lvl="5" rtl="0">
              <a:spcBef>
                <a:spcPts val="0"/>
              </a:spcBef>
              <a:spcAft>
                <a:spcPts val="0"/>
              </a:spcAft>
              <a:buSzPts val="12000"/>
              <a:buFont typeface="Oswald"/>
              <a:buNone/>
              <a:defRPr sz="12000">
                <a:latin typeface="Oswald"/>
                <a:ea typeface="Oswald"/>
                <a:cs typeface="Oswald"/>
                <a:sym typeface="Oswald"/>
              </a:defRPr>
            </a:lvl6pPr>
            <a:lvl7pPr lvl="6" rtl="0">
              <a:spcBef>
                <a:spcPts val="0"/>
              </a:spcBef>
              <a:spcAft>
                <a:spcPts val="0"/>
              </a:spcAft>
              <a:buSzPts val="12000"/>
              <a:buFont typeface="Oswald"/>
              <a:buNone/>
              <a:defRPr sz="12000">
                <a:latin typeface="Oswald"/>
                <a:ea typeface="Oswald"/>
                <a:cs typeface="Oswald"/>
                <a:sym typeface="Oswald"/>
              </a:defRPr>
            </a:lvl7pPr>
            <a:lvl8pPr lvl="7" rtl="0">
              <a:spcBef>
                <a:spcPts val="0"/>
              </a:spcBef>
              <a:spcAft>
                <a:spcPts val="0"/>
              </a:spcAft>
              <a:buSzPts val="12000"/>
              <a:buFont typeface="Oswald"/>
              <a:buNone/>
              <a:defRPr sz="12000">
                <a:latin typeface="Oswald"/>
                <a:ea typeface="Oswald"/>
                <a:cs typeface="Oswald"/>
                <a:sym typeface="Oswald"/>
              </a:defRPr>
            </a:lvl8pPr>
            <a:lvl9pPr lvl="8" rtl="0">
              <a:spcBef>
                <a:spcPts val="0"/>
              </a:spcBef>
              <a:spcAft>
                <a:spcPts val="0"/>
              </a:spcAft>
              <a:buSzPts val="12000"/>
              <a:buFont typeface="Oswald"/>
              <a:buNone/>
              <a:defRPr sz="12000">
                <a:latin typeface="Oswald"/>
                <a:ea typeface="Oswald"/>
                <a:cs typeface="Oswald"/>
                <a:sym typeface="Oswald"/>
              </a:defRPr>
            </a:lvl9pPr>
          </a:lstStyle>
          <a:p>
            <a:r>
              <a:t>xx%</a:t>
            </a:r>
          </a:p>
        </p:txBody>
      </p:sp>
      <p:sp>
        <p:nvSpPr>
          <p:cNvPr id="191" name="Google Shape;191;p26"/>
          <p:cNvSpPr txBox="1"/>
          <p:nvPr>
            <p:ph idx="2" type="title"/>
          </p:nvPr>
        </p:nvSpPr>
        <p:spPr>
          <a:xfrm>
            <a:off x="720000" y="546000"/>
            <a:ext cx="3562200" cy="1046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92" name="Google Shape;192;p26"/>
          <p:cNvSpPr txBox="1"/>
          <p:nvPr>
            <p:ph idx="1" type="subTitle"/>
          </p:nvPr>
        </p:nvSpPr>
        <p:spPr>
          <a:xfrm>
            <a:off x="720000" y="2315600"/>
            <a:ext cx="3562200" cy="401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ploma">
  <p:cSld name="CUSTOM_12">
    <p:spTree>
      <p:nvGrpSpPr>
        <p:cNvPr id="193" name="Shape 193"/>
        <p:cNvGrpSpPr/>
        <p:nvPr/>
      </p:nvGrpSpPr>
      <p:grpSpPr>
        <a:xfrm>
          <a:off x="0" y="0"/>
          <a:ext cx="0" cy="0"/>
          <a:chOff x="0" y="0"/>
          <a:chExt cx="0" cy="0"/>
        </a:xfrm>
      </p:grpSpPr>
      <p:sp>
        <p:nvSpPr>
          <p:cNvPr id="194" name="Google Shape;194;p27"/>
          <p:cNvSpPr/>
          <p:nvPr/>
        </p:nvSpPr>
        <p:spPr>
          <a:xfrm rot="4179254">
            <a:off x="913437" y="-3204933"/>
            <a:ext cx="7655828" cy="10618874"/>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txBox="1"/>
          <p:nvPr>
            <p:ph type="title"/>
          </p:nvPr>
        </p:nvSpPr>
        <p:spPr>
          <a:xfrm>
            <a:off x="2503504" y="1517038"/>
            <a:ext cx="3870000" cy="58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27"/>
          <p:cNvSpPr txBox="1"/>
          <p:nvPr>
            <p:ph idx="1" type="subTitle"/>
          </p:nvPr>
        </p:nvSpPr>
        <p:spPr>
          <a:xfrm>
            <a:off x="2121754" y="2148562"/>
            <a:ext cx="46335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97" name="Google Shape;197;p27"/>
          <p:cNvSpPr txBox="1"/>
          <p:nvPr>
            <p:ph idx="2" type="title"/>
          </p:nvPr>
        </p:nvSpPr>
        <p:spPr>
          <a:xfrm>
            <a:off x="2503504" y="2704488"/>
            <a:ext cx="3870000" cy="5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98" name="Shape 198"/>
        <p:cNvGrpSpPr/>
        <p:nvPr/>
      </p:nvGrpSpPr>
      <p:grpSpPr>
        <a:xfrm>
          <a:off x="0" y="0"/>
          <a:ext cx="0" cy="0"/>
          <a:chOff x="0" y="0"/>
          <a:chExt cx="0" cy="0"/>
        </a:xfrm>
      </p:grpSpPr>
      <p:sp>
        <p:nvSpPr>
          <p:cNvPr id="199" name="Google Shape;199;p28"/>
          <p:cNvSpPr/>
          <p:nvPr/>
        </p:nvSpPr>
        <p:spPr>
          <a:xfrm rot="-5400000">
            <a:off x="1558965" y="-1976673"/>
            <a:ext cx="7134660" cy="9391687"/>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txBox="1"/>
          <p:nvPr>
            <p:ph type="ctrTitle"/>
          </p:nvPr>
        </p:nvSpPr>
        <p:spPr>
          <a:xfrm>
            <a:off x="4572000" y="905102"/>
            <a:ext cx="3852000" cy="116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0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1" name="Google Shape;201;p28"/>
          <p:cNvSpPr txBox="1"/>
          <p:nvPr>
            <p:ph idx="1" type="subTitle"/>
          </p:nvPr>
        </p:nvSpPr>
        <p:spPr>
          <a:xfrm>
            <a:off x="4572000" y="2109874"/>
            <a:ext cx="3852000" cy="1053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600"/>
              <a:buNone/>
              <a:defRPr/>
            </a:lvl1pPr>
            <a:lvl2pPr lvl="1" rtl="0" algn="ctr">
              <a:lnSpc>
                <a:spcPct val="100000"/>
              </a:lnSpc>
              <a:spcBef>
                <a:spcPts val="0"/>
              </a:spcBef>
              <a:spcAft>
                <a:spcPts val="0"/>
              </a:spcAft>
              <a:buClr>
                <a:srgbClr val="756458"/>
              </a:buClr>
              <a:buSzPts val="2800"/>
              <a:buNone/>
              <a:defRPr sz="2800">
                <a:solidFill>
                  <a:srgbClr val="756458"/>
                </a:solidFill>
              </a:defRPr>
            </a:lvl2pPr>
            <a:lvl3pPr lvl="2" rtl="0" algn="ctr">
              <a:lnSpc>
                <a:spcPct val="100000"/>
              </a:lnSpc>
              <a:spcBef>
                <a:spcPts val="0"/>
              </a:spcBef>
              <a:spcAft>
                <a:spcPts val="0"/>
              </a:spcAft>
              <a:buClr>
                <a:srgbClr val="756458"/>
              </a:buClr>
              <a:buSzPts val="2800"/>
              <a:buNone/>
              <a:defRPr sz="2800">
                <a:solidFill>
                  <a:srgbClr val="756458"/>
                </a:solidFill>
              </a:defRPr>
            </a:lvl3pPr>
            <a:lvl4pPr lvl="3" rtl="0" algn="ctr">
              <a:lnSpc>
                <a:spcPct val="100000"/>
              </a:lnSpc>
              <a:spcBef>
                <a:spcPts val="0"/>
              </a:spcBef>
              <a:spcAft>
                <a:spcPts val="0"/>
              </a:spcAft>
              <a:buClr>
                <a:srgbClr val="756458"/>
              </a:buClr>
              <a:buSzPts val="2800"/>
              <a:buNone/>
              <a:defRPr sz="2800">
                <a:solidFill>
                  <a:srgbClr val="756458"/>
                </a:solidFill>
              </a:defRPr>
            </a:lvl4pPr>
            <a:lvl5pPr lvl="4" rtl="0" algn="ctr">
              <a:lnSpc>
                <a:spcPct val="100000"/>
              </a:lnSpc>
              <a:spcBef>
                <a:spcPts val="0"/>
              </a:spcBef>
              <a:spcAft>
                <a:spcPts val="0"/>
              </a:spcAft>
              <a:buClr>
                <a:srgbClr val="756458"/>
              </a:buClr>
              <a:buSzPts val="2800"/>
              <a:buNone/>
              <a:defRPr sz="2800">
                <a:solidFill>
                  <a:srgbClr val="756458"/>
                </a:solidFill>
              </a:defRPr>
            </a:lvl5pPr>
            <a:lvl6pPr lvl="5" rtl="0" algn="ctr">
              <a:lnSpc>
                <a:spcPct val="100000"/>
              </a:lnSpc>
              <a:spcBef>
                <a:spcPts val="0"/>
              </a:spcBef>
              <a:spcAft>
                <a:spcPts val="0"/>
              </a:spcAft>
              <a:buClr>
                <a:srgbClr val="756458"/>
              </a:buClr>
              <a:buSzPts val="2800"/>
              <a:buNone/>
              <a:defRPr sz="2800">
                <a:solidFill>
                  <a:srgbClr val="756458"/>
                </a:solidFill>
              </a:defRPr>
            </a:lvl6pPr>
            <a:lvl7pPr lvl="6" rtl="0" algn="ctr">
              <a:lnSpc>
                <a:spcPct val="100000"/>
              </a:lnSpc>
              <a:spcBef>
                <a:spcPts val="0"/>
              </a:spcBef>
              <a:spcAft>
                <a:spcPts val="0"/>
              </a:spcAft>
              <a:buClr>
                <a:srgbClr val="756458"/>
              </a:buClr>
              <a:buSzPts val="2800"/>
              <a:buNone/>
              <a:defRPr sz="2800">
                <a:solidFill>
                  <a:srgbClr val="756458"/>
                </a:solidFill>
              </a:defRPr>
            </a:lvl7pPr>
            <a:lvl8pPr lvl="7" rtl="0" algn="ctr">
              <a:lnSpc>
                <a:spcPct val="100000"/>
              </a:lnSpc>
              <a:spcBef>
                <a:spcPts val="0"/>
              </a:spcBef>
              <a:spcAft>
                <a:spcPts val="0"/>
              </a:spcAft>
              <a:buClr>
                <a:srgbClr val="756458"/>
              </a:buClr>
              <a:buSzPts val="2800"/>
              <a:buNone/>
              <a:defRPr sz="2800">
                <a:solidFill>
                  <a:srgbClr val="756458"/>
                </a:solidFill>
              </a:defRPr>
            </a:lvl8pPr>
            <a:lvl9pPr lvl="8" rtl="0" algn="ctr">
              <a:lnSpc>
                <a:spcPct val="100000"/>
              </a:lnSpc>
              <a:spcBef>
                <a:spcPts val="0"/>
              </a:spcBef>
              <a:spcAft>
                <a:spcPts val="0"/>
              </a:spcAft>
              <a:buClr>
                <a:srgbClr val="756458"/>
              </a:buClr>
              <a:buSzPts val="2800"/>
              <a:buNone/>
              <a:defRPr sz="2800">
                <a:solidFill>
                  <a:srgbClr val="756458"/>
                </a:solidFill>
              </a:defRPr>
            </a:lvl9pPr>
          </a:lstStyle>
          <a:p/>
        </p:txBody>
      </p:sp>
      <p:sp>
        <p:nvSpPr>
          <p:cNvPr id="202" name="Google Shape;202;p28"/>
          <p:cNvSpPr txBox="1"/>
          <p:nvPr/>
        </p:nvSpPr>
        <p:spPr>
          <a:xfrm>
            <a:off x="5021300" y="4107100"/>
            <a:ext cx="34026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900">
                <a:solidFill>
                  <a:schemeClr val="lt1"/>
                </a:solidFill>
                <a:latin typeface="Montserrat"/>
                <a:ea typeface="Montserrat"/>
                <a:cs typeface="Montserrat"/>
                <a:sym typeface="Montserrat"/>
              </a:rPr>
              <a:t>CREDITS: This presentation template was created by </a:t>
            </a:r>
            <a:r>
              <a:rPr lang="en" sz="9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lt1"/>
                </a:solidFill>
                <a:latin typeface="Montserrat"/>
                <a:ea typeface="Montserrat"/>
                <a:cs typeface="Montserrat"/>
                <a:sym typeface="Montserrat"/>
              </a:rPr>
              <a:t>, including icons by </a:t>
            </a:r>
            <a:r>
              <a:rPr lang="en" sz="9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lt1"/>
                </a:solidFill>
                <a:latin typeface="Montserrat"/>
                <a:ea typeface="Montserrat"/>
                <a:cs typeface="Montserrat"/>
                <a:sym typeface="Montserrat"/>
              </a:rPr>
              <a:t>, infographics &amp; images by </a:t>
            </a:r>
            <a:r>
              <a:rPr lang="en" sz="9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lt1"/>
                </a:solidFill>
                <a:latin typeface="Montserrat"/>
                <a:ea typeface="Montserrat"/>
                <a:cs typeface="Montserrat"/>
                <a:sym typeface="Montserrat"/>
              </a:rPr>
              <a:t> and illustrations by Stories</a:t>
            </a:r>
            <a:endParaRPr sz="900">
              <a:solidFill>
                <a:schemeClr val="lt1"/>
              </a:solidFill>
              <a:latin typeface="Montserrat"/>
              <a:ea typeface="Montserrat"/>
              <a:cs typeface="Montserrat"/>
              <a:sym typeface="Montserrat"/>
            </a:endParaRPr>
          </a:p>
          <a:p>
            <a:pPr indent="0" lvl="0" marL="0" rtl="0" algn="r">
              <a:lnSpc>
                <a:spcPct val="114000"/>
              </a:lnSpc>
              <a:spcBef>
                <a:spcPts val="0"/>
              </a:spcBef>
              <a:spcAft>
                <a:spcPts val="0"/>
              </a:spcAft>
              <a:buNone/>
            </a:pPr>
            <a:r>
              <a:t/>
            </a:r>
            <a:endParaRPr sz="900">
              <a:solidFill>
                <a:schemeClr val="lt1"/>
              </a:solidFill>
              <a:latin typeface="Montserrat"/>
              <a:ea typeface="Montserrat"/>
              <a:cs typeface="Montserrat"/>
              <a:sym typeface="Montserrat"/>
            </a:endParaRPr>
          </a:p>
        </p:txBody>
      </p:sp>
      <p:grpSp>
        <p:nvGrpSpPr>
          <p:cNvPr id="203" name="Google Shape;203;p28"/>
          <p:cNvGrpSpPr/>
          <p:nvPr/>
        </p:nvGrpSpPr>
        <p:grpSpPr>
          <a:xfrm>
            <a:off x="-108844" y="2398100"/>
            <a:ext cx="3402709" cy="2980994"/>
            <a:chOff x="260500" y="1934075"/>
            <a:chExt cx="412075" cy="361000"/>
          </a:xfrm>
        </p:grpSpPr>
        <p:sp>
          <p:nvSpPr>
            <p:cNvPr id="204" name="Google Shape;204;p28"/>
            <p:cNvSpPr/>
            <p:nvPr/>
          </p:nvSpPr>
          <p:spPr>
            <a:xfrm>
              <a:off x="260500" y="1970150"/>
              <a:ext cx="412075" cy="324925"/>
            </a:xfrm>
            <a:custGeom>
              <a:rect b="b" l="l" r="r" t="t"/>
              <a:pathLst>
                <a:path extrusionOk="0" h="12997" w="16483">
                  <a:moveTo>
                    <a:pt x="2776" y="1"/>
                  </a:moveTo>
                  <a:cubicBezTo>
                    <a:pt x="2702" y="1"/>
                    <a:pt x="2575" y="110"/>
                    <a:pt x="2500" y="150"/>
                  </a:cubicBezTo>
                  <a:cubicBezTo>
                    <a:pt x="2338" y="203"/>
                    <a:pt x="2154" y="242"/>
                    <a:pt x="1974" y="277"/>
                  </a:cubicBezTo>
                  <a:cubicBezTo>
                    <a:pt x="1740" y="322"/>
                    <a:pt x="1253" y="412"/>
                    <a:pt x="792" y="412"/>
                  </a:cubicBezTo>
                  <a:cubicBezTo>
                    <a:pt x="491" y="412"/>
                    <a:pt x="201" y="374"/>
                    <a:pt x="0" y="260"/>
                  </a:cubicBezTo>
                  <a:lnTo>
                    <a:pt x="0" y="12997"/>
                  </a:lnTo>
                  <a:lnTo>
                    <a:pt x="16263" y="12905"/>
                  </a:lnTo>
                  <a:cubicBezTo>
                    <a:pt x="16263" y="12905"/>
                    <a:pt x="16483" y="11843"/>
                    <a:pt x="16246" y="10527"/>
                  </a:cubicBezTo>
                  <a:cubicBezTo>
                    <a:pt x="16044" y="9488"/>
                    <a:pt x="14913" y="8027"/>
                    <a:pt x="14803" y="7861"/>
                  </a:cubicBezTo>
                  <a:cubicBezTo>
                    <a:pt x="14544" y="7440"/>
                    <a:pt x="14417" y="6966"/>
                    <a:pt x="14070" y="6562"/>
                  </a:cubicBezTo>
                  <a:cubicBezTo>
                    <a:pt x="13741" y="6216"/>
                    <a:pt x="13430" y="6106"/>
                    <a:pt x="13048" y="5852"/>
                  </a:cubicBezTo>
                  <a:cubicBezTo>
                    <a:pt x="12535" y="5523"/>
                    <a:pt x="12663" y="5027"/>
                    <a:pt x="12316" y="4606"/>
                  </a:cubicBezTo>
                  <a:cubicBezTo>
                    <a:pt x="12189" y="4479"/>
                    <a:pt x="12040" y="4426"/>
                    <a:pt x="11913" y="4317"/>
                  </a:cubicBezTo>
                  <a:cubicBezTo>
                    <a:pt x="11820" y="4242"/>
                    <a:pt x="11768" y="4115"/>
                    <a:pt x="11676" y="4040"/>
                  </a:cubicBezTo>
                  <a:cubicBezTo>
                    <a:pt x="11513" y="3913"/>
                    <a:pt x="11272" y="3913"/>
                    <a:pt x="11092" y="3804"/>
                  </a:cubicBezTo>
                  <a:cubicBezTo>
                    <a:pt x="10855" y="3676"/>
                    <a:pt x="10706" y="3532"/>
                    <a:pt x="10452" y="3439"/>
                  </a:cubicBezTo>
                  <a:cubicBezTo>
                    <a:pt x="10198" y="3330"/>
                    <a:pt x="10233" y="3273"/>
                    <a:pt x="10031" y="3093"/>
                  </a:cubicBezTo>
                  <a:cubicBezTo>
                    <a:pt x="9904" y="2961"/>
                    <a:pt x="9719" y="2909"/>
                    <a:pt x="9557" y="2799"/>
                  </a:cubicBezTo>
                  <a:cubicBezTo>
                    <a:pt x="9154" y="2470"/>
                    <a:pt x="9009" y="2014"/>
                    <a:pt x="8733" y="1611"/>
                  </a:cubicBezTo>
                  <a:cubicBezTo>
                    <a:pt x="8496" y="1282"/>
                    <a:pt x="8005" y="1172"/>
                    <a:pt x="7619" y="1119"/>
                  </a:cubicBezTo>
                  <a:cubicBezTo>
                    <a:pt x="7592" y="1116"/>
                    <a:pt x="7565" y="1114"/>
                    <a:pt x="7538" y="1114"/>
                  </a:cubicBezTo>
                  <a:cubicBezTo>
                    <a:pt x="7424" y="1114"/>
                    <a:pt x="7310" y="1140"/>
                    <a:pt x="7206" y="1140"/>
                  </a:cubicBezTo>
                  <a:cubicBezTo>
                    <a:pt x="7185" y="1140"/>
                    <a:pt x="7165" y="1139"/>
                    <a:pt x="7145" y="1137"/>
                  </a:cubicBezTo>
                  <a:cubicBezTo>
                    <a:pt x="6978" y="1119"/>
                    <a:pt x="6869" y="1062"/>
                    <a:pt x="6706" y="1010"/>
                  </a:cubicBezTo>
                  <a:cubicBezTo>
                    <a:pt x="6487" y="935"/>
                    <a:pt x="6338" y="935"/>
                    <a:pt x="6140" y="790"/>
                  </a:cubicBezTo>
                  <a:cubicBezTo>
                    <a:pt x="5974" y="681"/>
                    <a:pt x="5882" y="549"/>
                    <a:pt x="5702" y="461"/>
                  </a:cubicBezTo>
                  <a:cubicBezTo>
                    <a:pt x="5351" y="295"/>
                    <a:pt x="4952" y="312"/>
                    <a:pt x="4583" y="277"/>
                  </a:cubicBezTo>
                  <a:cubicBezTo>
                    <a:pt x="4502" y="268"/>
                    <a:pt x="4416" y="268"/>
                    <a:pt x="4331" y="268"/>
                  </a:cubicBezTo>
                  <a:cubicBezTo>
                    <a:pt x="4247" y="268"/>
                    <a:pt x="4165" y="268"/>
                    <a:pt x="4092" y="260"/>
                  </a:cubicBezTo>
                  <a:cubicBezTo>
                    <a:pt x="3980" y="238"/>
                    <a:pt x="3857" y="235"/>
                    <a:pt x="3733" y="235"/>
                  </a:cubicBezTo>
                  <a:cubicBezTo>
                    <a:pt x="3695" y="235"/>
                    <a:pt x="3657" y="235"/>
                    <a:pt x="3619" y="235"/>
                  </a:cubicBezTo>
                  <a:cubicBezTo>
                    <a:pt x="3456" y="235"/>
                    <a:pt x="3296" y="231"/>
                    <a:pt x="3158" y="185"/>
                  </a:cubicBezTo>
                  <a:cubicBezTo>
                    <a:pt x="3013" y="150"/>
                    <a:pt x="2921" y="1"/>
                    <a:pt x="27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260500" y="1934075"/>
              <a:ext cx="364050" cy="359150"/>
            </a:xfrm>
            <a:custGeom>
              <a:rect b="b" l="l" r="r" t="t"/>
              <a:pathLst>
                <a:path extrusionOk="0" h="14366" w="14562">
                  <a:moveTo>
                    <a:pt x="0" y="1"/>
                  </a:moveTo>
                  <a:lnTo>
                    <a:pt x="0" y="14365"/>
                  </a:lnTo>
                  <a:lnTo>
                    <a:pt x="13961" y="14365"/>
                  </a:lnTo>
                  <a:lnTo>
                    <a:pt x="13961" y="14273"/>
                  </a:lnTo>
                  <a:cubicBezTo>
                    <a:pt x="13978" y="13944"/>
                    <a:pt x="14215" y="13725"/>
                    <a:pt x="14307" y="13435"/>
                  </a:cubicBezTo>
                  <a:cubicBezTo>
                    <a:pt x="14452" y="12957"/>
                    <a:pt x="14562" y="12611"/>
                    <a:pt x="14452" y="12102"/>
                  </a:cubicBezTo>
                  <a:cubicBezTo>
                    <a:pt x="14364" y="11733"/>
                    <a:pt x="14272" y="11334"/>
                    <a:pt x="14163" y="10983"/>
                  </a:cubicBezTo>
                  <a:cubicBezTo>
                    <a:pt x="14088" y="10694"/>
                    <a:pt x="13926" y="10676"/>
                    <a:pt x="13724" y="10475"/>
                  </a:cubicBezTo>
                  <a:cubicBezTo>
                    <a:pt x="13487" y="10255"/>
                    <a:pt x="13487" y="9979"/>
                    <a:pt x="13377" y="9690"/>
                  </a:cubicBezTo>
                  <a:cubicBezTo>
                    <a:pt x="13268" y="9361"/>
                    <a:pt x="13246" y="9159"/>
                    <a:pt x="12917" y="8992"/>
                  </a:cubicBezTo>
                  <a:cubicBezTo>
                    <a:pt x="12680" y="8865"/>
                    <a:pt x="12334" y="8812"/>
                    <a:pt x="12224" y="8536"/>
                  </a:cubicBezTo>
                  <a:cubicBezTo>
                    <a:pt x="12189" y="8461"/>
                    <a:pt x="12206" y="8334"/>
                    <a:pt x="12171" y="8242"/>
                  </a:cubicBezTo>
                  <a:cubicBezTo>
                    <a:pt x="12114" y="8133"/>
                    <a:pt x="12022" y="8045"/>
                    <a:pt x="11970" y="7935"/>
                  </a:cubicBezTo>
                  <a:cubicBezTo>
                    <a:pt x="11913" y="7804"/>
                    <a:pt x="11913" y="7676"/>
                    <a:pt x="11842" y="7567"/>
                  </a:cubicBezTo>
                  <a:cubicBezTo>
                    <a:pt x="11785" y="7457"/>
                    <a:pt x="11658" y="7404"/>
                    <a:pt x="11601" y="7277"/>
                  </a:cubicBezTo>
                  <a:cubicBezTo>
                    <a:pt x="11566" y="7146"/>
                    <a:pt x="11641" y="7075"/>
                    <a:pt x="11623" y="6983"/>
                  </a:cubicBezTo>
                  <a:cubicBezTo>
                    <a:pt x="11566" y="6817"/>
                    <a:pt x="11364" y="6672"/>
                    <a:pt x="11294" y="6527"/>
                  </a:cubicBezTo>
                  <a:cubicBezTo>
                    <a:pt x="11145" y="6251"/>
                    <a:pt x="11053" y="6089"/>
                    <a:pt x="10798" y="5869"/>
                  </a:cubicBezTo>
                  <a:cubicBezTo>
                    <a:pt x="10505" y="5632"/>
                    <a:pt x="10268" y="5742"/>
                    <a:pt x="9956" y="5611"/>
                  </a:cubicBezTo>
                  <a:cubicBezTo>
                    <a:pt x="9737" y="5501"/>
                    <a:pt x="9540" y="5321"/>
                    <a:pt x="9320" y="5194"/>
                  </a:cubicBezTo>
                  <a:cubicBezTo>
                    <a:pt x="9136" y="5102"/>
                    <a:pt x="9062" y="5045"/>
                    <a:pt x="9027" y="4843"/>
                  </a:cubicBezTo>
                  <a:cubicBezTo>
                    <a:pt x="8989" y="4848"/>
                    <a:pt x="8950" y="4851"/>
                    <a:pt x="8911" y="4851"/>
                  </a:cubicBezTo>
                  <a:cubicBezTo>
                    <a:pt x="8513" y="4851"/>
                    <a:pt x="8050" y="4598"/>
                    <a:pt x="7803" y="4334"/>
                  </a:cubicBezTo>
                  <a:cubicBezTo>
                    <a:pt x="7676" y="4225"/>
                    <a:pt x="7491" y="4097"/>
                    <a:pt x="7399" y="3948"/>
                  </a:cubicBezTo>
                  <a:cubicBezTo>
                    <a:pt x="7272" y="3746"/>
                    <a:pt x="7180" y="3457"/>
                    <a:pt x="7070" y="3220"/>
                  </a:cubicBezTo>
                  <a:cubicBezTo>
                    <a:pt x="6943" y="2944"/>
                    <a:pt x="6724" y="2580"/>
                    <a:pt x="6469" y="2396"/>
                  </a:cubicBezTo>
                  <a:cubicBezTo>
                    <a:pt x="6303" y="2268"/>
                    <a:pt x="6101" y="2303"/>
                    <a:pt x="5921" y="2233"/>
                  </a:cubicBezTo>
                  <a:cubicBezTo>
                    <a:pt x="5790" y="2176"/>
                    <a:pt x="5680" y="2067"/>
                    <a:pt x="5535" y="2032"/>
                  </a:cubicBezTo>
                  <a:cubicBezTo>
                    <a:pt x="5496" y="2022"/>
                    <a:pt x="5454" y="2018"/>
                    <a:pt x="5412" y="2018"/>
                  </a:cubicBezTo>
                  <a:cubicBezTo>
                    <a:pt x="5254" y="2018"/>
                    <a:pt x="5080" y="2070"/>
                    <a:pt x="4913" y="2070"/>
                  </a:cubicBezTo>
                  <a:cubicBezTo>
                    <a:pt x="4858" y="2070"/>
                    <a:pt x="4803" y="2065"/>
                    <a:pt x="4750" y="2049"/>
                  </a:cubicBezTo>
                  <a:cubicBezTo>
                    <a:pt x="4566" y="2014"/>
                    <a:pt x="4421" y="1939"/>
                    <a:pt x="4219" y="1904"/>
                  </a:cubicBezTo>
                  <a:cubicBezTo>
                    <a:pt x="4110" y="1882"/>
                    <a:pt x="4018" y="1922"/>
                    <a:pt x="3908" y="1847"/>
                  </a:cubicBezTo>
                  <a:cubicBezTo>
                    <a:pt x="3689" y="1703"/>
                    <a:pt x="3509" y="1374"/>
                    <a:pt x="3307" y="1225"/>
                  </a:cubicBezTo>
                  <a:cubicBezTo>
                    <a:pt x="3031" y="1005"/>
                    <a:pt x="2592" y="1062"/>
                    <a:pt x="2281" y="860"/>
                  </a:cubicBezTo>
                  <a:cubicBezTo>
                    <a:pt x="2061" y="698"/>
                    <a:pt x="1917" y="496"/>
                    <a:pt x="1680" y="404"/>
                  </a:cubicBezTo>
                  <a:cubicBezTo>
                    <a:pt x="1535" y="369"/>
                    <a:pt x="1351" y="369"/>
                    <a:pt x="1184" y="330"/>
                  </a:cubicBezTo>
                  <a:cubicBezTo>
                    <a:pt x="895" y="277"/>
                    <a:pt x="566" y="277"/>
                    <a:pt x="272" y="167"/>
                  </a:cubicBezTo>
                  <a:cubicBezTo>
                    <a:pt x="180" y="128"/>
                    <a:pt x="88" y="75"/>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260500" y="2006050"/>
              <a:ext cx="373700" cy="287175"/>
            </a:xfrm>
            <a:custGeom>
              <a:rect b="b" l="l" r="r" t="t"/>
              <a:pathLst>
                <a:path extrusionOk="0" h="11487" w="14948">
                  <a:moveTo>
                    <a:pt x="1028" y="1"/>
                  </a:moveTo>
                  <a:cubicBezTo>
                    <a:pt x="759" y="1"/>
                    <a:pt x="473" y="58"/>
                    <a:pt x="194" y="58"/>
                  </a:cubicBezTo>
                  <a:cubicBezTo>
                    <a:pt x="129" y="58"/>
                    <a:pt x="64" y="55"/>
                    <a:pt x="0" y="47"/>
                  </a:cubicBezTo>
                  <a:lnTo>
                    <a:pt x="0" y="11486"/>
                  </a:lnTo>
                  <a:lnTo>
                    <a:pt x="14948" y="11486"/>
                  </a:lnTo>
                  <a:cubicBezTo>
                    <a:pt x="14948" y="11433"/>
                    <a:pt x="14930" y="11394"/>
                    <a:pt x="14930" y="11359"/>
                  </a:cubicBezTo>
                  <a:cubicBezTo>
                    <a:pt x="14891" y="10995"/>
                    <a:pt x="14671" y="10719"/>
                    <a:pt x="14654" y="10372"/>
                  </a:cubicBezTo>
                  <a:lnTo>
                    <a:pt x="14654" y="10061"/>
                  </a:lnTo>
                  <a:cubicBezTo>
                    <a:pt x="14636" y="9951"/>
                    <a:pt x="14636" y="9841"/>
                    <a:pt x="14584" y="9679"/>
                  </a:cubicBezTo>
                  <a:cubicBezTo>
                    <a:pt x="14491" y="9403"/>
                    <a:pt x="14527" y="9113"/>
                    <a:pt x="14452" y="8837"/>
                  </a:cubicBezTo>
                  <a:cubicBezTo>
                    <a:pt x="14342" y="8416"/>
                    <a:pt x="13904" y="7868"/>
                    <a:pt x="13575" y="7613"/>
                  </a:cubicBezTo>
                  <a:cubicBezTo>
                    <a:pt x="13303" y="7376"/>
                    <a:pt x="13158" y="7210"/>
                    <a:pt x="12974" y="6881"/>
                  </a:cubicBezTo>
                  <a:cubicBezTo>
                    <a:pt x="12847" y="6661"/>
                    <a:pt x="12755" y="6460"/>
                    <a:pt x="12535" y="6332"/>
                  </a:cubicBezTo>
                  <a:cubicBezTo>
                    <a:pt x="12132" y="6096"/>
                    <a:pt x="11641" y="6170"/>
                    <a:pt x="11220" y="5933"/>
                  </a:cubicBezTo>
                  <a:cubicBezTo>
                    <a:pt x="10763" y="5657"/>
                    <a:pt x="10636" y="5254"/>
                    <a:pt x="10088" y="5201"/>
                  </a:cubicBezTo>
                  <a:cubicBezTo>
                    <a:pt x="9243" y="5128"/>
                    <a:pt x="8715" y="4121"/>
                    <a:pt x="7914" y="4121"/>
                  </a:cubicBezTo>
                  <a:cubicBezTo>
                    <a:pt x="7900" y="4121"/>
                    <a:pt x="7887" y="4121"/>
                    <a:pt x="7873" y="4122"/>
                  </a:cubicBezTo>
                  <a:cubicBezTo>
                    <a:pt x="7863" y="4122"/>
                    <a:pt x="7854" y="4122"/>
                    <a:pt x="7844" y="4122"/>
                  </a:cubicBezTo>
                  <a:cubicBezTo>
                    <a:pt x="7007" y="4122"/>
                    <a:pt x="6516" y="3365"/>
                    <a:pt x="6009" y="2771"/>
                  </a:cubicBezTo>
                  <a:cubicBezTo>
                    <a:pt x="5662" y="2350"/>
                    <a:pt x="5390" y="2021"/>
                    <a:pt x="5022" y="1710"/>
                  </a:cubicBezTo>
                  <a:cubicBezTo>
                    <a:pt x="4895" y="1618"/>
                    <a:pt x="4768" y="1525"/>
                    <a:pt x="4623" y="1416"/>
                  </a:cubicBezTo>
                  <a:cubicBezTo>
                    <a:pt x="4167" y="1144"/>
                    <a:pt x="4202" y="631"/>
                    <a:pt x="3689" y="411"/>
                  </a:cubicBezTo>
                  <a:cubicBezTo>
                    <a:pt x="3492" y="329"/>
                    <a:pt x="3106" y="204"/>
                    <a:pt x="2857" y="204"/>
                  </a:cubicBezTo>
                  <a:cubicBezTo>
                    <a:pt x="2828" y="204"/>
                    <a:pt x="2801" y="206"/>
                    <a:pt x="2776" y="210"/>
                  </a:cubicBezTo>
                  <a:cubicBezTo>
                    <a:pt x="2541" y="258"/>
                    <a:pt x="2427" y="370"/>
                    <a:pt x="2196" y="370"/>
                  </a:cubicBezTo>
                  <a:cubicBezTo>
                    <a:pt x="2155" y="370"/>
                    <a:pt x="2111" y="367"/>
                    <a:pt x="2061" y="359"/>
                  </a:cubicBezTo>
                  <a:cubicBezTo>
                    <a:pt x="1790" y="284"/>
                    <a:pt x="1588" y="100"/>
                    <a:pt x="1316" y="30"/>
                  </a:cubicBezTo>
                  <a:cubicBezTo>
                    <a:pt x="1223" y="9"/>
                    <a:pt x="1127" y="1"/>
                    <a:pt x="10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549650" y="2166775"/>
              <a:ext cx="32025" cy="19025"/>
            </a:xfrm>
            <a:custGeom>
              <a:rect b="b" l="l" r="r" t="t"/>
              <a:pathLst>
                <a:path extrusionOk="0" h="761" w="1281">
                  <a:moveTo>
                    <a:pt x="211" y="0"/>
                  </a:moveTo>
                  <a:cubicBezTo>
                    <a:pt x="132" y="0"/>
                    <a:pt x="77" y="23"/>
                    <a:pt x="57" y="70"/>
                  </a:cubicBezTo>
                  <a:cubicBezTo>
                    <a:pt x="0" y="180"/>
                    <a:pt x="202" y="417"/>
                    <a:pt x="531" y="579"/>
                  </a:cubicBezTo>
                  <a:cubicBezTo>
                    <a:pt x="727" y="695"/>
                    <a:pt x="922" y="760"/>
                    <a:pt x="1058" y="760"/>
                  </a:cubicBezTo>
                  <a:cubicBezTo>
                    <a:pt x="1138" y="760"/>
                    <a:pt x="1198" y="737"/>
                    <a:pt x="1224" y="689"/>
                  </a:cubicBezTo>
                  <a:cubicBezTo>
                    <a:pt x="1281" y="579"/>
                    <a:pt x="1079" y="342"/>
                    <a:pt x="750" y="180"/>
                  </a:cubicBezTo>
                  <a:cubicBezTo>
                    <a:pt x="544" y="64"/>
                    <a:pt x="344" y="0"/>
                    <a:pt x="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508525" y="2084725"/>
              <a:ext cx="26550" cy="18050"/>
            </a:xfrm>
            <a:custGeom>
              <a:rect b="b" l="l" r="r" t="t"/>
              <a:pathLst>
                <a:path extrusionOk="0" h="722" w="1062">
                  <a:moveTo>
                    <a:pt x="224" y="1"/>
                  </a:moveTo>
                  <a:cubicBezTo>
                    <a:pt x="154" y="1"/>
                    <a:pt x="101" y="21"/>
                    <a:pt x="75" y="63"/>
                  </a:cubicBezTo>
                  <a:cubicBezTo>
                    <a:pt x="0" y="155"/>
                    <a:pt x="145" y="392"/>
                    <a:pt x="404" y="554"/>
                  </a:cubicBezTo>
                  <a:cubicBezTo>
                    <a:pt x="567" y="661"/>
                    <a:pt x="731" y="721"/>
                    <a:pt x="847" y="721"/>
                  </a:cubicBezTo>
                  <a:cubicBezTo>
                    <a:pt x="911" y="721"/>
                    <a:pt x="961" y="703"/>
                    <a:pt x="987" y="664"/>
                  </a:cubicBezTo>
                  <a:cubicBezTo>
                    <a:pt x="1062" y="554"/>
                    <a:pt x="913" y="335"/>
                    <a:pt x="658" y="172"/>
                  </a:cubicBezTo>
                  <a:cubicBezTo>
                    <a:pt x="500" y="57"/>
                    <a:pt x="339" y="1"/>
                    <a:pt x="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401175" y="1998900"/>
              <a:ext cx="26550" cy="17975"/>
            </a:xfrm>
            <a:custGeom>
              <a:rect b="b" l="l" r="r" t="t"/>
              <a:pathLst>
                <a:path extrusionOk="0" h="719" w="1062">
                  <a:moveTo>
                    <a:pt x="215" y="0"/>
                  </a:moveTo>
                  <a:cubicBezTo>
                    <a:pt x="150" y="0"/>
                    <a:pt x="100" y="18"/>
                    <a:pt x="75" y="57"/>
                  </a:cubicBezTo>
                  <a:cubicBezTo>
                    <a:pt x="0" y="167"/>
                    <a:pt x="163" y="386"/>
                    <a:pt x="404" y="553"/>
                  </a:cubicBezTo>
                  <a:cubicBezTo>
                    <a:pt x="569" y="658"/>
                    <a:pt x="734" y="719"/>
                    <a:pt x="850" y="719"/>
                  </a:cubicBezTo>
                  <a:cubicBezTo>
                    <a:pt x="912" y="719"/>
                    <a:pt x="961" y="701"/>
                    <a:pt x="987" y="662"/>
                  </a:cubicBezTo>
                  <a:cubicBezTo>
                    <a:pt x="1062" y="553"/>
                    <a:pt x="913" y="333"/>
                    <a:pt x="658" y="167"/>
                  </a:cubicBezTo>
                  <a:cubicBezTo>
                    <a:pt x="505" y="61"/>
                    <a:pt x="335"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568825" y="2208150"/>
              <a:ext cx="14175" cy="12550"/>
            </a:xfrm>
            <a:custGeom>
              <a:rect b="b" l="l" r="r" t="t"/>
              <a:pathLst>
                <a:path extrusionOk="0" h="502" w="567">
                  <a:moveTo>
                    <a:pt x="115" y="0"/>
                  </a:moveTo>
                  <a:cubicBezTo>
                    <a:pt x="91" y="0"/>
                    <a:pt x="71" y="7"/>
                    <a:pt x="58" y="20"/>
                  </a:cubicBezTo>
                  <a:cubicBezTo>
                    <a:pt x="1" y="77"/>
                    <a:pt x="58" y="222"/>
                    <a:pt x="185" y="349"/>
                  </a:cubicBezTo>
                  <a:cubicBezTo>
                    <a:pt x="266" y="447"/>
                    <a:pt x="367" y="501"/>
                    <a:pt x="444" y="501"/>
                  </a:cubicBezTo>
                  <a:cubicBezTo>
                    <a:pt x="471" y="501"/>
                    <a:pt x="494" y="495"/>
                    <a:pt x="514" y="481"/>
                  </a:cubicBezTo>
                  <a:cubicBezTo>
                    <a:pt x="566" y="424"/>
                    <a:pt x="514" y="279"/>
                    <a:pt x="387" y="152"/>
                  </a:cubicBezTo>
                  <a:cubicBezTo>
                    <a:pt x="289" y="54"/>
                    <a:pt x="184"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456875" y="2114950"/>
              <a:ext cx="21950" cy="13875"/>
            </a:xfrm>
            <a:custGeom>
              <a:rect b="b" l="l" r="r" t="t"/>
              <a:pathLst>
                <a:path extrusionOk="0" h="555" w="878">
                  <a:moveTo>
                    <a:pt x="206" y="0"/>
                  </a:moveTo>
                  <a:cubicBezTo>
                    <a:pt x="135" y="0"/>
                    <a:pt x="80" y="20"/>
                    <a:pt x="57" y="60"/>
                  </a:cubicBezTo>
                  <a:cubicBezTo>
                    <a:pt x="0" y="152"/>
                    <a:pt x="128" y="332"/>
                    <a:pt x="347" y="441"/>
                  </a:cubicBezTo>
                  <a:cubicBezTo>
                    <a:pt x="476" y="516"/>
                    <a:pt x="606" y="555"/>
                    <a:pt x="702" y="555"/>
                  </a:cubicBezTo>
                  <a:cubicBezTo>
                    <a:pt x="768" y="555"/>
                    <a:pt x="819" y="536"/>
                    <a:pt x="843" y="498"/>
                  </a:cubicBezTo>
                  <a:cubicBezTo>
                    <a:pt x="878" y="389"/>
                    <a:pt x="750" y="222"/>
                    <a:pt x="531" y="95"/>
                  </a:cubicBezTo>
                  <a:cubicBezTo>
                    <a:pt x="417" y="33"/>
                    <a:pt x="298" y="0"/>
                    <a:pt x="2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212" name="Shape 2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4"/>
          <p:cNvSpPr/>
          <p:nvPr/>
        </p:nvSpPr>
        <p:spPr>
          <a:xfrm rot="1245156">
            <a:off x="720025" y="-1545827"/>
            <a:ext cx="7301916" cy="6952264"/>
          </a:xfrm>
          <a:custGeom>
            <a:rect b="b" l="l" r="r" t="t"/>
            <a:pathLst>
              <a:path extrusionOk="0" h="35134" w="36901">
                <a:moveTo>
                  <a:pt x="16413" y="0"/>
                </a:moveTo>
                <a:cubicBezTo>
                  <a:pt x="14194" y="0"/>
                  <a:pt x="12234" y="1225"/>
                  <a:pt x="12441" y="3892"/>
                </a:cubicBezTo>
                <a:cubicBezTo>
                  <a:pt x="12866" y="9400"/>
                  <a:pt x="14772" y="8130"/>
                  <a:pt x="21335" y="13002"/>
                </a:cubicBezTo>
                <a:cubicBezTo>
                  <a:pt x="27898" y="17869"/>
                  <a:pt x="27161" y="24121"/>
                  <a:pt x="24829" y="28536"/>
                </a:cubicBezTo>
                <a:cubicBezTo>
                  <a:pt x="23929" y="30233"/>
                  <a:pt x="22682" y="30988"/>
                  <a:pt x="21192" y="30988"/>
                </a:cubicBezTo>
                <a:cubicBezTo>
                  <a:pt x="18822" y="30988"/>
                  <a:pt x="15837" y="29081"/>
                  <a:pt x="12650" y="26027"/>
                </a:cubicBezTo>
                <a:cubicBezTo>
                  <a:pt x="7466" y="21046"/>
                  <a:pt x="10744" y="16706"/>
                  <a:pt x="8101" y="11624"/>
                </a:cubicBezTo>
                <a:cubicBezTo>
                  <a:pt x="7069" y="9644"/>
                  <a:pt x="5878" y="8962"/>
                  <a:pt x="4769" y="8962"/>
                </a:cubicBezTo>
                <a:cubicBezTo>
                  <a:pt x="3032" y="8962"/>
                  <a:pt x="1501" y="10639"/>
                  <a:pt x="1113" y="11624"/>
                </a:cubicBezTo>
                <a:cubicBezTo>
                  <a:pt x="1" y="14508"/>
                  <a:pt x="2275" y="15963"/>
                  <a:pt x="4073" y="19565"/>
                </a:cubicBezTo>
                <a:cubicBezTo>
                  <a:pt x="5862" y="23137"/>
                  <a:pt x="14933" y="35133"/>
                  <a:pt x="24165" y="35133"/>
                </a:cubicBezTo>
                <a:cubicBezTo>
                  <a:pt x="24245" y="35133"/>
                  <a:pt x="24324" y="35132"/>
                  <a:pt x="24404" y="35131"/>
                </a:cubicBezTo>
                <a:cubicBezTo>
                  <a:pt x="33724" y="34921"/>
                  <a:pt x="36901" y="24121"/>
                  <a:pt x="36265" y="22107"/>
                </a:cubicBezTo>
                <a:cubicBezTo>
                  <a:pt x="35630" y="20093"/>
                  <a:pt x="32453" y="19248"/>
                  <a:pt x="27479" y="16598"/>
                </a:cubicBezTo>
                <a:cubicBezTo>
                  <a:pt x="22498" y="13955"/>
                  <a:pt x="23349" y="8765"/>
                  <a:pt x="22078" y="3892"/>
                </a:cubicBezTo>
                <a:cubicBezTo>
                  <a:pt x="21424" y="1384"/>
                  <a:pt x="18772" y="0"/>
                  <a:pt x="16413"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txBox="1"/>
          <p:nvPr>
            <p:ph idx="1" type="body"/>
          </p:nvPr>
        </p:nvSpPr>
        <p:spPr>
          <a:xfrm>
            <a:off x="720000" y="1049425"/>
            <a:ext cx="7704000" cy="358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ivvic"/>
              <a:buAutoNum type="arabicPeriod"/>
              <a:defRPr sz="12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
        <p:nvSpPr>
          <p:cNvPr id="49" name="Google Shape;49;p4"/>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p:nvPr/>
        </p:nvSpPr>
        <p:spPr>
          <a:xfrm rot="-4500008">
            <a:off x="642925" y="-3201101"/>
            <a:ext cx="7655765" cy="10077753"/>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type="title"/>
          </p:nvPr>
        </p:nvSpPr>
        <p:spPr>
          <a:xfrm>
            <a:off x="720150" y="540000"/>
            <a:ext cx="77040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5"/>
          <p:cNvSpPr txBox="1"/>
          <p:nvPr>
            <p:ph idx="1" type="body"/>
          </p:nvPr>
        </p:nvSpPr>
        <p:spPr>
          <a:xfrm>
            <a:off x="1781300" y="2551788"/>
            <a:ext cx="2574000" cy="7971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2F2F2"/>
              </a:buClr>
              <a:buSzPts val="1400"/>
              <a:buChar char="●"/>
              <a:defRPr>
                <a:solidFill>
                  <a:srgbClr val="F2F2F2"/>
                </a:solidFill>
              </a:defRPr>
            </a:lvl1pPr>
            <a:lvl2pPr indent="-317500" lvl="1" marL="914400" rtl="0" algn="ctr">
              <a:spcBef>
                <a:spcPts val="1600"/>
              </a:spcBef>
              <a:spcAft>
                <a:spcPts val="0"/>
              </a:spcAft>
              <a:buClr>
                <a:srgbClr val="F2F2F2"/>
              </a:buClr>
              <a:buSzPts val="1400"/>
              <a:buChar char="○"/>
              <a:defRPr>
                <a:solidFill>
                  <a:srgbClr val="F2F2F2"/>
                </a:solidFill>
              </a:defRPr>
            </a:lvl2pPr>
            <a:lvl3pPr indent="-317500" lvl="2" marL="1371600" rtl="0" algn="ctr">
              <a:spcBef>
                <a:spcPts val="1600"/>
              </a:spcBef>
              <a:spcAft>
                <a:spcPts val="0"/>
              </a:spcAft>
              <a:buClr>
                <a:srgbClr val="F2F2F2"/>
              </a:buClr>
              <a:buSzPts val="1400"/>
              <a:buChar char="■"/>
              <a:defRPr>
                <a:solidFill>
                  <a:srgbClr val="F2F2F2"/>
                </a:solidFill>
              </a:defRPr>
            </a:lvl3pPr>
            <a:lvl4pPr indent="-317500" lvl="3" marL="1828800" rtl="0" algn="ctr">
              <a:spcBef>
                <a:spcPts val="1600"/>
              </a:spcBef>
              <a:spcAft>
                <a:spcPts val="0"/>
              </a:spcAft>
              <a:buClr>
                <a:srgbClr val="F2F2F2"/>
              </a:buClr>
              <a:buSzPts val="1400"/>
              <a:buChar char="●"/>
              <a:defRPr>
                <a:solidFill>
                  <a:srgbClr val="F2F2F2"/>
                </a:solidFill>
              </a:defRPr>
            </a:lvl4pPr>
            <a:lvl5pPr indent="-317500" lvl="4" marL="2286000" rtl="0" algn="ctr">
              <a:spcBef>
                <a:spcPts val="1600"/>
              </a:spcBef>
              <a:spcAft>
                <a:spcPts val="0"/>
              </a:spcAft>
              <a:buClr>
                <a:srgbClr val="F2F2F2"/>
              </a:buClr>
              <a:buSzPts val="1400"/>
              <a:buChar char="○"/>
              <a:defRPr>
                <a:solidFill>
                  <a:srgbClr val="F2F2F2"/>
                </a:solidFill>
              </a:defRPr>
            </a:lvl5pPr>
            <a:lvl6pPr indent="-317500" lvl="5" marL="2743200" rtl="0" algn="ctr">
              <a:spcBef>
                <a:spcPts val="1600"/>
              </a:spcBef>
              <a:spcAft>
                <a:spcPts val="0"/>
              </a:spcAft>
              <a:buClr>
                <a:srgbClr val="F2F2F2"/>
              </a:buClr>
              <a:buSzPts val="1400"/>
              <a:buChar char="■"/>
              <a:defRPr>
                <a:solidFill>
                  <a:srgbClr val="F2F2F2"/>
                </a:solidFill>
              </a:defRPr>
            </a:lvl6pPr>
            <a:lvl7pPr indent="-317500" lvl="6" marL="3200400" rtl="0" algn="ctr">
              <a:spcBef>
                <a:spcPts val="1600"/>
              </a:spcBef>
              <a:spcAft>
                <a:spcPts val="0"/>
              </a:spcAft>
              <a:buClr>
                <a:srgbClr val="F2F2F2"/>
              </a:buClr>
              <a:buSzPts val="1400"/>
              <a:buChar char="●"/>
              <a:defRPr>
                <a:solidFill>
                  <a:srgbClr val="F2F2F2"/>
                </a:solidFill>
              </a:defRPr>
            </a:lvl7pPr>
            <a:lvl8pPr indent="-317500" lvl="7" marL="3657600" rtl="0" algn="ctr">
              <a:spcBef>
                <a:spcPts val="1600"/>
              </a:spcBef>
              <a:spcAft>
                <a:spcPts val="0"/>
              </a:spcAft>
              <a:buClr>
                <a:srgbClr val="F2F2F2"/>
              </a:buClr>
              <a:buSzPts val="1400"/>
              <a:buChar char="○"/>
              <a:defRPr>
                <a:solidFill>
                  <a:srgbClr val="F2F2F2"/>
                </a:solidFill>
              </a:defRPr>
            </a:lvl8pPr>
            <a:lvl9pPr indent="-317500" lvl="8" marL="4114800" rtl="0" algn="ctr">
              <a:spcBef>
                <a:spcPts val="1600"/>
              </a:spcBef>
              <a:spcAft>
                <a:spcPts val="1600"/>
              </a:spcAft>
              <a:buClr>
                <a:srgbClr val="F2F2F2"/>
              </a:buClr>
              <a:buSzPts val="1400"/>
              <a:buChar char="■"/>
              <a:defRPr>
                <a:solidFill>
                  <a:srgbClr val="F2F2F2"/>
                </a:solidFill>
              </a:defRPr>
            </a:lvl9pPr>
          </a:lstStyle>
          <a:p/>
        </p:txBody>
      </p:sp>
      <p:sp>
        <p:nvSpPr>
          <p:cNvPr id="54" name="Google Shape;54;p5"/>
          <p:cNvSpPr txBox="1"/>
          <p:nvPr>
            <p:ph idx="2" type="subTitle"/>
          </p:nvPr>
        </p:nvSpPr>
        <p:spPr>
          <a:xfrm>
            <a:off x="1787350" y="2175588"/>
            <a:ext cx="2574000" cy="30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rgbClr val="F2F2F2"/>
                </a:solidFill>
                <a:latin typeface="Oswald"/>
                <a:ea typeface="Oswald"/>
                <a:cs typeface="Oswald"/>
                <a:sym typeface="Oswald"/>
              </a:defRPr>
            </a:lvl1pPr>
            <a:lvl2pPr lvl="1" rtl="0" algn="ctr">
              <a:spcBef>
                <a:spcPts val="1600"/>
              </a:spcBef>
              <a:spcAft>
                <a:spcPts val="0"/>
              </a:spcAft>
              <a:buNone/>
              <a:defRPr sz="1800">
                <a:solidFill>
                  <a:srgbClr val="F2F2F2"/>
                </a:solidFill>
                <a:latin typeface="Oswald"/>
                <a:ea typeface="Oswald"/>
                <a:cs typeface="Oswald"/>
                <a:sym typeface="Oswald"/>
              </a:defRPr>
            </a:lvl2pPr>
            <a:lvl3pPr lvl="2" rtl="0" algn="ctr">
              <a:spcBef>
                <a:spcPts val="1600"/>
              </a:spcBef>
              <a:spcAft>
                <a:spcPts val="0"/>
              </a:spcAft>
              <a:buNone/>
              <a:defRPr sz="1800">
                <a:solidFill>
                  <a:srgbClr val="F2F2F2"/>
                </a:solidFill>
                <a:latin typeface="Oswald"/>
                <a:ea typeface="Oswald"/>
                <a:cs typeface="Oswald"/>
                <a:sym typeface="Oswald"/>
              </a:defRPr>
            </a:lvl3pPr>
            <a:lvl4pPr lvl="3" rtl="0" algn="ctr">
              <a:spcBef>
                <a:spcPts val="1600"/>
              </a:spcBef>
              <a:spcAft>
                <a:spcPts val="0"/>
              </a:spcAft>
              <a:buNone/>
              <a:defRPr sz="1800">
                <a:solidFill>
                  <a:srgbClr val="F2F2F2"/>
                </a:solidFill>
                <a:latin typeface="Oswald"/>
                <a:ea typeface="Oswald"/>
                <a:cs typeface="Oswald"/>
                <a:sym typeface="Oswald"/>
              </a:defRPr>
            </a:lvl4pPr>
            <a:lvl5pPr lvl="4" rtl="0" algn="ctr">
              <a:spcBef>
                <a:spcPts val="1600"/>
              </a:spcBef>
              <a:spcAft>
                <a:spcPts val="0"/>
              </a:spcAft>
              <a:buNone/>
              <a:defRPr sz="1800">
                <a:solidFill>
                  <a:srgbClr val="F2F2F2"/>
                </a:solidFill>
                <a:latin typeface="Oswald"/>
                <a:ea typeface="Oswald"/>
                <a:cs typeface="Oswald"/>
                <a:sym typeface="Oswald"/>
              </a:defRPr>
            </a:lvl5pPr>
            <a:lvl6pPr lvl="5" rtl="0" algn="ctr">
              <a:spcBef>
                <a:spcPts val="1600"/>
              </a:spcBef>
              <a:spcAft>
                <a:spcPts val="0"/>
              </a:spcAft>
              <a:buNone/>
              <a:defRPr sz="1800">
                <a:solidFill>
                  <a:srgbClr val="F2F2F2"/>
                </a:solidFill>
                <a:latin typeface="Oswald"/>
                <a:ea typeface="Oswald"/>
                <a:cs typeface="Oswald"/>
                <a:sym typeface="Oswald"/>
              </a:defRPr>
            </a:lvl6pPr>
            <a:lvl7pPr lvl="6" rtl="0" algn="ctr">
              <a:spcBef>
                <a:spcPts val="1600"/>
              </a:spcBef>
              <a:spcAft>
                <a:spcPts val="0"/>
              </a:spcAft>
              <a:buNone/>
              <a:defRPr sz="1800">
                <a:solidFill>
                  <a:srgbClr val="F2F2F2"/>
                </a:solidFill>
                <a:latin typeface="Oswald"/>
                <a:ea typeface="Oswald"/>
                <a:cs typeface="Oswald"/>
                <a:sym typeface="Oswald"/>
              </a:defRPr>
            </a:lvl7pPr>
            <a:lvl8pPr lvl="7" rtl="0" algn="ctr">
              <a:spcBef>
                <a:spcPts val="1600"/>
              </a:spcBef>
              <a:spcAft>
                <a:spcPts val="0"/>
              </a:spcAft>
              <a:buNone/>
              <a:defRPr sz="1800">
                <a:solidFill>
                  <a:srgbClr val="F2F2F2"/>
                </a:solidFill>
                <a:latin typeface="Oswald"/>
                <a:ea typeface="Oswald"/>
                <a:cs typeface="Oswald"/>
                <a:sym typeface="Oswald"/>
              </a:defRPr>
            </a:lvl8pPr>
            <a:lvl9pPr lvl="8" rtl="0" algn="ctr">
              <a:spcBef>
                <a:spcPts val="1600"/>
              </a:spcBef>
              <a:spcAft>
                <a:spcPts val="1600"/>
              </a:spcAft>
              <a:buNone/>
              <a:defRPr sz="1800">
                <a:solidFill>
                  <a:srgbClr val="F2F2F2"/>
                </a:solidFill>
                <a:latin typeface="Oswald"/>
                <a:ea typeface="Oswald"/>
                <a:cs typeface="Oswald"/>
                <a:sym typeface="Oswald"/>
              </a:defRPr>
            </a:lvl9pPr>
          </a:lstStyle>
          <a:p/>
        </p:txBody>
      </p:sp>
      <p:sp>
        <p:nvSpPr>
          <p:cNvPr id="55" name="Google Shape;55;p5"/>
          <p:cNvSpPr txBox="1"/>
          <p:nvPr>
            <p:ph idx="3" type="body"/>
          </p:nvPr>
        </p:nvSpPr>
        <p:spPr>
          <a:xfrm>
            <a:off x="4812599" y="2551788"/>
            <a:ext cx="2574000" cy="7971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2F2F2"/>
              </a:buClr>
              <a:buSzPts val="1400"/>
              <a:buChar char="●"/>
              <a:defRPr>
                <a:solidFill>
                  <a:srgbClr val="F2F2F2"/>
                </a:solidFill>
              </a:defRPr>
            </a:lvl1pPr>
            <a:lvl2pPr indent="-317500" lvl="1" marL="914400" rtl="0" algn="ctr">
              <a:spcBef>
                <a:spcPts val="1600"/>
              </a:spcBef>
              <a:spcAft>
                <a:spcPts val="0"/>
              </a:spcAft>
              <a:buClr>
                <a:srgbClr val="F2F2F2"/>
              </a:buClr>
              <a:buSzPts val="1400"/>
              <a:buChar char="○"/>
              <a:defRPr>
                <a:solidFill>
                  <a:srgbClr val="F2F2F2"/>
                </a:solidFill>
              </a:defRPr>
            </a:lvl2pPr>
            <a:lvl3pPr indent="-317500" lvl="2" marL="1371600" rtl="0" algn="ctr">
              <a:spcBef>
                <a:spcPts val="1600"/>
              </a:spcBef>
              <a:spcAft>
                <a:spcPts val="0"/>
              </a:spcAft>
              <a:buClr>
                <a:srgbClr val="F2F2F2"/>
              </a:buClr>
              <a:buSzPts val="1400"/>
              <a:buChar char="■"/>
              <a:defRPr>
                <a:solidFill>
                  <a:srgbClr val="F2F2F2"/>
                </a:solidFill>
              </a:defRPr>
            </a:lvl3pPr>
            <a:lvl4pPr indent="-317500" lvl="3" marL="1828800" rtl="0" algn="ctr">
              <a:spcBef>
                <a:spcPts val="1600"/>
              </a:spcBef>
              <a:spcAft>
                <a:spcPts val="0"/>
              </a:spcAft>
              <a:buClr>
                <a:srgbClr val="F2F2F2"/>
              </a:buClr>
              <a:buSzPts val="1400"/>
              <a:buChar char="●"/>
              <a:defRPr>
                <a:solidFill>
                  <a:srgbClr val="F2F2F2"/>
                </a:solidFill>
              </a:defRPr>
            </a:lvl4pPr>
            <a:lvl5pPr indent="-317500" lvl="4" marL="2286000" rtl="0" algn="ctr">
              <a:spcBef>
                <a:spcPts val="1600"/>
              </a:spcBef>
              <a:spcAft>
                <a:spcPts val="0"/>
              </a:spcAft>
              <a:buClr>
                <a:srgbClr val="F2F2F2"/>
              </a:buClr>
              <a:buSzPts val="1400"/>
              <a:buChar char="○"/>
              <a:defRPr>
                <a:solidFill>
                  <a:srgbClr val="F2F2F2"/>
                </a:solidFill>
              </a:defRPr>
            </a:lvl5pPr>
            <a:lvl6pPr indent="-317500" lvl="5" marL="2743200" rtl="0" algn="ctr">
              <a:spcBef>
                <a:spcPts val="1600"/>
              </a:spcBef>
              <a:spcAft>
                <a:spcPts val="0"/>
              </a:spcAft>
              <a:buClr>
                <a:srgbClr val="F2F2F2"/>
              </a:buClr>
              <a:buSzPts val="1400"/>
              <a:buChar char="■"/>
              <a:defRPr>
                <a:solidFill>
                  <a:srgbClr val="F2F2F2"/>
                </a:solidFill>
              </a:defRPr>
            </a:lvl6pPr>
            <a:lvl7pPr indent="-317500" lvl="6" marL="3200400" rtl="0" algn="ctr">
              <a:spcBef>
                <a:spcPts val="1600"/>
              </a:spcBef>
              <a:spcAft>
                <a:spcPts val="0"/>
              </a:spcAft>
              <a:buClr>
                <a:srgbClr val="F2F2F2"/>
              </a:buClr>
              <a:buSzPts val="1400"/>
              <a:buChar char="●"/>
              <a:defRPr>
                <a:solidFill>
                  <a:srgbClr val="F2F2F2"/>
                </a:solidFill>
              </a:defRPr>
            </a:lvl7pPr>
            <a:lvl8pPr indent="-317500" lvl="7" marL="3657600" rtl="0" algn="ctr">
              <a:spcBef>
                <a:spcPts val="1600"/>
              </a:spcBef>
              <a:spcAft>
                <a:spcPts val="0"/>
              </a:spcAft>
              <a:buClr>
                <a:srgbClr val="F2F2F2"/>
              </a:buClr>
              <a:buSzPts val="1400"/>
              <a:buChar char="○"/>
              <a:defRPr>
                <a:solidFill>
                  <a:srgbClr val="F2F2F2"/>
                </a:solidFill>
              </a:defRPr>
            </a:lvl8pPr>
            <a:lvl9pPr indent="-317500" lvl="8" marL="4114800" rtl="0" algn="ctr">
              <a:spcBef>
                <a:spcPts val="1600"/>
              </a:spcBef>
              <a:spcAft>
                <a:spcPts val="1600"/>
              </a:spcAft>
              <a:buClr>
                <a:srgbClr val="F2F2F2"/>
              </a:buClr>
              <a:buSzPts val="1400"/>
              <a:buChar char="■"/>
              <a:defRPr>
                <a:solidFill>
                  <a:srgbClr val="F2F2F2"/>
                </a:solidFill>
              </a:defRPr>
            </a:lvl9pPr>
          </a:lstStyle>
          <a:p/>
        </p:txBody>
      </p:sp>
      <p:sp>
        <p:nvSpPr>
          <p:cNvPr id="56" name="Google Shape;56;p5"/>
          <p:cNvSpPr txBox="1"/>
          <p:nvPr>
            <p:ph idx="4" type="subTitle"/>
          </p:nvPr>
        </p:nvSpPr>
        <p:spPr>
          <a:xfrm>
            <a:off x="4818647" y="2175588"/>
            <a:ext cx="2574000" cy="30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rgbClr val="F2F2F2"/>
                </a:solidFill>
                <a:latin typeface="Oswald"/>
                <a:ea typeface="Oswald"/>
                <a:cs typeface="Oswald"/>
                <a:sym typeface="Oswald"/>
              </a:defRPr>
            </a:lvl1pPr>
            <a:lvl2pPr lvl="1" rtl="0" algn="ctr">
              <a:spcBef>
                <a:spcPts val="1600"/>
              </a:spcBef>
              <a:spcAft>
                <a:spcPts val="0"/>
              </a:spcAft>
              <a:buNone/>
              <a:defRPr sz="1800">
                <a:solidFill>
                  <a:srgbClr val="F2F2F2"/>
                </a:solidFill>
                <a:latin typeface="Oswald"/>
                <a:ea typeface="Oswald"/>
                <a:cs typeface="Oswald"/>
                <a:sym typeface="Oswald"/>
              </a:defRPr>
            </a:lvl2pPr>
            <a:lvl3pPr lvl="2" rtl="0" algn="ctr">
              <a:spcBef>
                <a:spcPts val="1600"/>
              </a:spcBef>
              <a:spcAft>
                <a:spcPts val="0"/>
              </a:spcAft>
              <a:buNone/>
              <a:defRPr sz="1800">
                <a:solidFill>
                  <a:srgbClr val="F2F2F2"/>
                </a:solidFill>
                <a:latin typeface="Oswald"/>
                <a:ea typeface="Oswald"/>
                <a:cs typeface="Oswald"/>
                <a:sym typeface="Oswald"/>
              </a:defRPr>
            </a:lvl3pPr>
            <a:lvl4pPr lvl="3" rtl="0" algn="ctr">
              <a:spcBef>
                <a:spcPts val="1600"/>
              </a:spcBef>
              <a:spcAft>
                <a:spcPts val="0"/>
              </a:spcAft>
              <a:buNone/>
              <a:defRPr sz="1800">
                <a:solidFill>
                  <a:srgbClr val="F2F2F2"/>
                </a:solidFill>
                <a:latin typeface="Oswald"/>
                <a:ea typeface="Oswald"/>
                <a:cs typeface="Oswald"/>
                <a:sym typeface="Oswald"/>
              </a:defRPr>
            </a:lvl4pPr>
            <a:lvl5pPr lvl="4" rtl="0" algn="ctr">
              <a:spcBef>
                <a:spcPts val="1600"/>
              </a:spcBef>
              <a:spcAft>
                <a:spcPts val="0"/>
              </a:spcAft>
              <a:buNone/>
              <a:defRPr sz="1800">
                <a:solidFill>
                  <a:srgbClr val="F2F2F2"/>
                </a:solidFill>
                <a:latin typeface="Oswald"/>
                <a:ea typeface="Oswald"/>
                <a:cs typeface="Oswald"/>
                <a:sym typeface="Oswald"/>
              </a:defRPr>
            </a:lvl5pPr>
            <a:lvl6pPr lvl="5" rtl="0" algn="ctr">
              <a:spcBef>
                <a:spcPts val="1600"/>
              </a:spcBef>
              <a:spcAft>
                <a:spcPts val="0"/>
              </a:spcAft>
              <a:buNone/>
              <a:defRPr sz="1800">
                <a:solidFill>
                  <a:srgbClr val="F2F2F2"/>
                </a:solidFill>
                <a:latin typeface="Oswald"/>
                <a:ea typeface="Oswald"/>
                <a:cs typeface="Oswald"/>
                <a:sym typeface="Oswald"/>
              </a:defRPr>
            </a:lvl6pPr>
            <a:lvl7pPr lvl="6" rtl="0" algn="ctr">
              <a:spcBef>
                <a:spcPts val="1600"/>
              </a:spcBef>
              <a:spcAft>
                <a:spcPts val="0"/>
              </a:spcAft>
              <a:buNone/>
              <a:defRPr sz="1800">
                <a:solidFill>
                  <a:srgbClr val="F2F2F2"/>
                </a:solidFill>
                <a:latin typeface="Oswald"/>
                <a:ea typeface="Oswald"/>
                <a:cs typeface="Oswald"/>
                <a:sym typeface="Oswald"/>
              </a:defRPr>
            </a:lvl7pPr>
            <a:lvl8pPr lvl="7" rtl="0" algn="ctr">
              <a:spcBef>
                <a:spcPts val="1600"/>
              </a:spcBef>
              <a:spcAft>
                <a:spcPts val="0"/>
              </a:spcAft>
              <a:buNone/>
              <a:defRPr sz="1800">
                <a:solidFill>
                  <a:srgbClr val="F2F2F2"/>
                </a:solidFill>
                <a:latin typeface="Oswald"/>
                <a:ea typeface="Oswald"/>
                <a:cs typeface="Oswald"/>
                <a:sym typeface="Oswald"/>
              </a:defRPr>
            </a:lvl8pPr>
            <a:lvl9pPr lvl="8" rtl="0" algn="ctr">
              <a:spcBef>
                <a:spcPts val="1600"/>
              </a:spcBef>
              <a:spcAft>
                <a:spcPts val="1600"/>
              </a:spcAft>
              <a:buNone/>
              <a:defRPr sz="1800">
                <a:solidFill>
                  <a:srgbClr val="F2F2F2"/>
                </a:solidFill>
                <a:latin typeface="Oswald"/>
                <a:ea typeface="Oswald"/>
                <a:cs typeface="Oswald"/>
                <a:sym typeface="Oswa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6"/>
          <p:cNvSpPr/>
          <p:nvPr/>
        </p:nvSpPr>
        <p:spPr>
          <a:xfrm rot="-8100000">
            <a:off x="-256678" y="-1861027"/>
            <a:ext cx="9657354" cy="9612410"/>
          </a:xfrm>
          <a:custGeom>
            <a:rect b="b" l="l" r="r" t="t"/>
            <a:pathLst>
              <a:path extrusionOk="0" h="36573" w="36744">
                <a:moveTo>
                  <a:pt x="12947" y="1"/>
                </a:moveTo>
                <a:cubicBezTo>
                  <a:pt x="12328" y="1"/>
                  <a:pt x="11544" y="231"/>
                  <a:pt x="10566" y="754"/>
                </a:cubicBezTo>
                <a:cubicBezTo>
                  <a:pt x="4423" y="4039"/>
                  <a:pt x="2517" y="5227"/>
                  <a:pt x="1246" y="8378"/>
                </a:cubicBezTo>
                <a:cubicBezTo>
                  <a:pt x="1" y="11554"/>
                  <a:pt x="2942" y="18759"/>
                  <a:pt x="2942" y="18759"/>
                </a:cubicBezTo>
                <a:cubicBezTo>
                  <a:pt x="3362" y="19922"/>
                  <a:pt x="5693" y="23416"/>
                  <a:pt x="6538" y="30455"/>
                </a:cubicBezTo>
                <a:cubicBezTo>
                  <a:pt x="7036" y="34573"/>
                  <a:pt x="9556" y="36573"/>
                  <a:pt x="12537" y="36573"/>
                </a:cubicBezTo>
                <a:cubicBezTo>
                  <a:pt x="14657" y="36573"/>
                  <a:pt x="17010" y="35561"/>
                  <a:pt x="19035" y="33581"/>
                </a:cubicBezTo>
                <a:cubicBezTo>
                  <a:pt x="20434" y="32214"/>
                  <a:pt x="21928" y="31790"/>
                  <a:pt x="23425" y="31790"/>
                </a:cubicBezTo>
                <a:cubicBezTo>
                  <a:pt x="25862" y="31790"/>
                  <a:pt x="28306" y="32911"/>
                  <a:pt x="30360" y="32911"/>
                </a:cubicBezTo>
                <a:cubicBezTo>
                  <a:pt x="31442" y="32911"/>
                  <a:pt x="32415" y="32600"/>
                  <a:pt x="33222" y="31650"/>
                </a:cubicBezTo>
                <a:cubicBezTo>
                  <a:pt x="36021" y="28330"/>
                  <a:pt x="36744" y="22533"/>
                  <a:pt x="31649" y="22533"/>
                </a:cubicBezTo>
                <a:cubicBezTo>
                  <a:pt x="30766" y="22533"/>
                  <a:pt x="29709" y="22707"/>
                  <a:pt x="28457" y="23098"/>
                </a:cubicBezTo>
                <a:cubicBezTo>
                  <a:pt x="25665" y="23972"/>
                  <a:pt x="23056" y="24488"/>
                  <a:pt x="21015" y="24488"/>
                </a:cubicBezTo>
                <a:cubicBezTo>
                  <a:pt x="16865" y="24488"/>
                  <a:pt x="15061" y="22354"/>
                  <a:pt x="18825" y="16745"/>
                </a:cubicBezTo>
                <a:cubicBezTo>
                  <a:pt x="24435" y="8378"/>
                  <a:pt x="32167" y="12088"/>
                  <a:pt x="32167" y="7959"/>
                </a:cubicBezTo>
                <a:cubicBezTo>
                  <a:pt x="32167" y="5403"/>
                  <a:pt x="30058" y="3869"/>
                  <a:pt x="27596" y="3869"/>
                </a:cubicBezTo>
                <a:cubicBezTo>
                  <a:pt x="26080" y="3869"/>
                  <a:pt x="24430" y="4451"/>
                  <a:pt x="23057" y="5735"/>
                </a:cubicBezTo>
                <a:cubicBezTo>
                  <a:pt x="16945" y="11478"/>
                  <a:pt x="10884" y="16745"/>
                  <a:pt x="12999" y="22253"/>
                </a:cubicBezTo>
                <a:cubicBezTo>
                  <a:pt x="14708" y="26696"/>
                  <a:pt x="16694" y="30451"/>
                  <a:pt x="14050" y="30451"/>
                </a:cubicBezTo>
                <a:cubicBezTo>
                  <a:pt x="13420" y="30451"/>
                  <a:pt x="12526" y="30238"/>
                  <a:pt x="11303" y="29769"/>
                </a:cubicBezTo>
                <a:cubicBezTo>
                  <a:pt x="4950" y="27336"/>
                  <a:pt x="10776" y="14204"/>
                  <a:pt x="12999" y="9966"/>
                </a:cubicBezTo>
                <a:cubicBezTo>
                  <a:pt x="14869" y="6409"/>
                  <a:pt x="16213" y="1"/>
                  <a:pt x="12947" y="1"/>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txBox="1"/>
          <p:nvPr>
            <p:ph type="title"/>
          </p:nvPr>
        </p:nvSpPr>
        <p:spPr>
          <a:xfrm>
            <a:off x="2664075" y="1635750"/>
            <a:ext cx="3852000" cy="122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p:nvPr/>
        </p:nvSpPr>
        <p:spPr>
          <a:xfrm rot="5400000">
            <a:off x="913465" y="-3204926"/>
            <a:ext cx="7655784" cy="10618836"/>
          </a:xfrm>
          <a:custGeom>
            <a:rect b="b" l="l" r="r" t="t"/>
            <a:pathLst>
              <a:path extrusionOk="0" h="41676" w="31660">
                <a:moveTo>
                  <a:pt x="6647" y="0"/>
                </a:moveTo>
                <a:cubicBezTo>
                  <a:pt x="3941" y="0"/>
                  <a:pt x="2068" y="1372"/>
                  <a:pt x="3914" y="4848"/>
                </a:cubicBezTo>
                <a:cubicBezTo>
                  <a:pt x="5210" y="7281"/>
                  <a:pt x="9632" y="10667"/>
                  <a:pt x="8260" y="14905"/>
                </a:cubicBezTo>
                <a:cubicBezTo>
                  <a:pt x="6881" y="19143"/>
                  <a:pt x="1" y="30394"/>
                  <a:pt x="2224" y="35661"/>
                </a:cubicBezTo>
                <a:cubicBezTo>
                  <a:pt x="2653" y="36685"/>
                  <a:pt x="3619" y="37710"/>
                  <a:pt x="5292" y="37710"/>
                </a:cubicBezTo>
                <a:cubicBezTo>
                  <a:pt x="6816" y="37710"/>
                  <a:pt x="8927" y="36861"/>
                  <a:pt x="11754" y="34390"/>
                </a:cubicBezTo>
                <a:cubicBezTo>
                  <a:pt x="15422" y="31179"/>
                  <a:pt x="18360" y="30239"/>
                  <a:pt x="20368" y="30239"/>
                </a:cubicBezTo>
                <a:cubicBezTo>
                  <a:pt x="21605" y="30239"/>
                  <a:pt x="22490" y="30596"/>
                  <a:pt x="22974" y="30998"/>
                </a:cubicBezTo>
                <a:cubicBezTo>
                  <a:pt x="24245" y="32059"/>
                  <a:pt x="21386" y="37669"/>
                  <a:pt x="23717" y="40426"/>
                </a:cubicBezTo>
                <a:cubicBezTo>
                  <a:pt x="24431" y="41267"/>
                  <a:pt x="25292" y="41675"/>
                  <a:pt x="26137" y="41675"/>
                </a:cubicBezTo>
                <a:cubicBezTo>
                  <a:pt x="28057" y="41675"/>
                  <a:pt x="29899" y="39573"/>
                  <a:pt x="29753" y="35661"/>
                </a:cubicBezTo>
                <a:cubicBezTo>
                  <a:pt x="29558" y="30434"/>
                  <a:pt x="28075" y="27486"/>
                  <a:pt x="22325" y="27486"/>
                </a:cubicBezTo>
                <a:cubicBezTo>
                  <a:pt x="21896" y="27486"/>
                  <a:pt x="21444" y="27502"/>
                  <a:pt x="20967" y="27535"/>
                </a:cubicBezTo>
                <a:cubicBezTo>
                  <a:pt x="20625" y="27560"/>
                  <a:pt x="20311" y="27572"/>
                  <a:pt x="20024" y="27572"/>
                </a:cubicBezTo>
                <a:cubicBezTo>
                  <a:pt x="14530" y="27572"/>
                  <a:pt x="18834" y="23193"/>
                  <a:pt x="22656" y="21684"/>
                </a:cubicBezTo>
                <a:cubicBezTo>
                  <a:pt x="26684" y="20096"/>
                  <a:pt x="31659" y="14378"/>
                  <a:pt x="31024" y="8978"/>
                </a:cubicBezTo>
                <a:cubicBezTo>
                  <a:pt x="30584" y="5237"/>
                  <a:pt x="29433" y="1801"/>
                  <a:pt x="27535" y="1801"/>
                </a:cubicBezTo>
                <a:cubicBezTo>
                  <a:pt x="26693" y="1801"/>
                  <a:pt x="25703" y="2478"/>
                  <a:pt x="24562" y="4105"/>
                </a:cubicBezTo>
                <a:cubicBezTo>
                  <a:pt x="20859" y="9397"/>
                  <a:pt x="20541" y="13844"/>
                  <a:pt x="16411" y="20515"/>
                </a:cubicBezTo>
                <a:cubicBezTo>
                  <a:pt x="12282" y="27186"/>
                  <a:pt x="11754" y="31849"/>
                  <a:pt x="8997" y="32167"/>
                </a:cubicBezTo>
                <a:cubicBezTo>
                  <a:pt x="8785" y="32191"/>
                  <a:pt x="8576" y="32205"/>
                  <a:pt x="8372" y="32205"/>
                </a:cubicBezTo>
                <a:cubicBezTo>
                  <a:pt x="5919" y="32205"/>
                  <a:pt x="4244" y="30265"/>
                  <a:pt x="9423" y="22078"/>
                </a:cubicBezTo>
                <a:cubicBezTo>
                  <a:pt x="15033" y="13209"/>
                  <a:pt x="16519" y="9187"/>
                  <a:pt x="14931" y="4422"/>
                </a:cubicBezTo>
                <a:cubicBezTo>
                  <a:pt x="14077" y="1859"/>
                  <a:pt x="9797" y="0"/>
                  <a:pt x="6647"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 type="body"/>
          </p:nvPr>
        </p:nvSpPr>
        <p:spPr>
          <a:xfrm>
            <a:off x="2293200" y="2796225"/>
            <a:ext cx="4557600" cy="1846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sp>
        <p:nvSpPr>
          <p:cNvPr id="65" name="Google Shape;65;p8"/>
          <p:cNvSpPr/>
          <p:nvPr/>
        </p:nvSpPr>
        <p:spPr>
          <a:xfrm>
            <a:off x="0" y="-988150"/>
            <a:ext cx="8924511" cy="6766414"/>
          </a:xfrm>
          <a:custGeom>
            <a:rect b="b" l="l" r="r" t="t"/>
            <a:pathLst>
              <a:path extrusionOk="0" h="26475" w="34919">
                <a:moveTo>
                  <a:pt x="7046" y="0"/>
                </a:moveTo>
                <a:cubicBezTo>
                  <a:pt x="6964" y="0"/>
                  <a:pt x="6862" y="0"/>
                  <a:pt x="6754" y="26"/>
                </a:cubicBezTo>
                <a:cubicBezTo>
                  <a:pt x="4823" y="210"/>
                  <a:pt x="2148" y="1271"/>
                  <a:pt x="1112" y="2885"/>
                </a:cubicBezTo>
                <a:cubicBezTo>
                  <a:pt x="1" y="4657"/>
                  <a:pt x="1589" y="6303"/>
                  <a:pt x="2675" y="7599"/>
                </a:cubicBezTo>
                <a:cubicBezTo>
                  <a:pt x="4289" y="9505"/>
                  <a:pt x="4982" y="12021"/>
                  <a:pt x="5299" y="14403"/>
                </a:cubicBezTo>
                <a:cubicBezTo>
                  <a:pt x="5668" y="17497"/>
                  <a:pt x="5115" y="21309"/>
                  <a:pt x="6938" y="24009"/>
                </a:cubicBezTo>
                <a:cubicBezTo>
                  <a:pt x="7758" y="25280"/>
                  <a:pt x="9531" y="25731"/>
                  <a:pt x="11093" y="25731"/>
                </a:cubicBezTo>
                <a:cubicBezTo>
                  <a:pt x="11386" y="25731"/>
                  <a:pt x="11703" y="25705"/>
                  <a:pt x="11996" y="25680"/>
                </a:cubicBezTo>
                <a:cubicBezTo>
                  <a:pt x="14645" y="25362"/>
                  <a:pt x="17078" y="24009"/>
                  <a:pt x="19353" y="22764"/>
                </a:cubicBezTo>
                <a:cubicBezTo>
                  <a:pt x="20941" y="21868"/>
                  <a:pt x="23063" y="20121"/>
                  <a:pt x="25096" y="20121"/>
                </a:cubicBezTo>
                <a:cubicBezTo>
                  <a:pt x="25445" y="20121"/>
                  <a:pt x="25814" y="20172"/>
                  <a:pt x="26157" y="20305"/>
                </a:cubicBezTo>
                <a:cubicBezTo>
                  <a:pt x="27294" y="20674"/>
                  <a:pt x="27987" y="21785"/>
                  <a:pt x="28381" y="22872"/>
                </a:cubicBezTo>
                <a:cubicBezTo>
                  <a:pt x="28673" y="23641"/>
                  <a:pt x="28883" y="24435"/>
                  <a:pt x="28991" y="25229"/>
                </a:cubicBezTo>
                <a:cubicBezTo>
                  <a:pt x="29016" y="25439"/>
                  <a:pt x="29041" y="25623"/>
                  <a:pt x="29124" y="25807"/>
                </a:cubicBezTo>
                <a:cubicBezTo>
                  <a:pt x="29384" y="26283"/>
                  <a:pt x="30020" y="26474"/>
                  <a:pt x="30630" y="26474"/>
                </a:cubicBezTo>
                <a:cubicBezTo>
                  <a:pt x="30973" y="26474"/>
                  <a:pt x="31290" y="26391"/>
                  <a:pt x="31557" y="26315"/>
                </a:cubicBezTo>
                <a:cubicBezTo>
                  <a:pt x="33038" y="25807"/>
                  <a:pt x="34149" y="24352"/>
                  <a:pt x="34524" y="22738"/>
                </a:cubicBezTo>
                <a:cubicBezTo>
                  <a:pt x="34918" y="21125"/>
                  <a:pt x="34683" y="19352"/>
                  <a:pt x="34124" y="17764"/>
                </a:cubicBezTo>
                <a:cubicBezTo>
                  <a:pt x="33755" y="16703"/>
                  <a:pt x="33228" y="15674"/>
                  <a:pt x="32402" y="14905"/>
                </a:cubicBezTo>
                <a:cubicBezTo>
                  <a:pt x="31240" y="13768"/>
                  <a:pt x="29759" y="13367"/>
                  <a:pt x="28196" y="13367"/>
                </a:cubicBezTo>
                <a:cubicBezTo>
                  <a:pt x="25445" y="13367"/>
                  <a:pt x="22428" y="14613"/>
                  <a:pt x="20147" y="15381"/>
                </a:cubicBezTo>
                <a:cubicBezTo>
                  <a:pt x="18374" y="15960"/>
                  <a:pt x="15884" y="16811"/>
                  <a:pt x="13635" y="16811"/>
                </a:cubicBezTo>
                <a:cubicBezTo>
                  <a:pt x="12205" y="16811"/>
                  <a:pt x="10884" y="16468"/>
                  <a:pt x="9880" y="15566"/>
                </a:cubicBezTo>
                <a:cubicBezTo>
                  <a:pt x="8870" y="14638"/>
                  <a:pt x="8419" y="13291"/>
                  <a:pt x="8234" y="11913"/>
                </a:cubicBezTo>
                <a:cubicBezTo>
                  <a:pt x="8076" y="11010"/>
                  <a:pt x="8050" y="10083"/>
                  <a:pt x="8025" y="9263"/>
                </a:cubicBezTo>
                <a:cubicBezTo>
                  <a:pt x="7917" y="6697"/>
                  <a:pt x="8158" y="4104"/>
                  <a:pt x="8476" y="1538"/>
                </a:cubicBezTo>
                <a:cubicBezTo>
                  <a:pt x="8609" y="451"/>
                  <a:pt x="7974" y="0"/>
                  <a:pt x="7046"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title"/>
          </p:nvPr>
        </p:nvSpPr>
        <p:spPr>
          <a:xfrm>
            <a:off x="720000" y="1577450"/>
            <a:ext cx="4653300" cy="1497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48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67" name="Google Shape;67;p8"/>
          <p:cNvSpPr txBox="1"/>
          <p:nvPr>
            <p:ph idx="1" type="subTitle"/>
          </p:nvPr>
        </p:nvSpPr>
        <p:spPr>
          <a:xfrm>
            <a:off x="720000" y="3171850"/>
            <a:ext cx="3870000" cy="746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68" name="Google Shape;68;p8"/>
          <p:cNvGrpSpPr/>
          <p:nvPr/>
        </p:nvGrpSpPr>
        <p:grpSpPr>
          <a:xfrm>
            <a:off x="5198307" y="2495490"/>
            <a:ext cx="4038901" cy="3100627"/>
            <a:chOff x="2073350" y="1829475"/>
            <a:chExt cx="489825" cy="376025"/>
          </a:xfrm>
        </p:grpSpPr>
        <p:sp>
          <p:nvSpPr>
            <p:cNvPr id="69" name="Google Shape;69;p8"/>
            <p:cNvSpPr/>
            <p:nvPr/>
          </p:nvSpPr>
          <p:spPr>
            <a:xfrm>
              <a:off x="2146475" y="1829475"/>
              <a:ext cx="416700" cy="376025"/>
            </a:xfrm>
            <a:custGeom>
              <a:rect b="b" l="l" r="r" t="t"/>
              <a:pathLst>
                <a:path extrusionOk="0" h="15041" w="16668">
                  <a:moveTo>
                    <a:pt x="16668" y="1"/>
                  </a:moveTo>
                  <a:cubicBezTo>
                    <a:pt x="16172" y="439"/>
                    <a:pt x="15532" y="715"/>
                    <a:pt x="14891" y="952"/>
                  </a:cubicBezTo>
                  <a:cubicBezTo>
                    <a:pt x="14014" y="1264"/>
                    <a:pt x="13084" y="1518"/>
                    <a:pt x="12334" y="2101"/>
                  </a:cubicBezTo>
                  <a:cubicBezTo>
                    <a:pt x="11694" y="2615"/>
                    <a:pt x="11255" y="3325"/>
                    <a:pt x="10707" y="3930"/>
                  </a:cubicBezTo>
                  <a:cubicBezTo>
                    <a:pt x="9738" y="4935"/>
                    <a:pt x="8422" y="5558"/>
                    <a:pt x="7128" y="6066"/>
                  </a:cubicBezTo>
                  <a:cubicBezTo>
                    <a:pt x="5812" y="6580"/>
                    <a:pt x="4457" y="7001"/>
                    <a:pt x="3251" y="7733"/>
                  </a:cubicBezTo>
                  <a:cubicBezTo>
                    <a:pt x="2593" y="8132"/>
                    <a:pt x="1975" y="8645"/>
                    <a:pt x="1479" y="9246"/>
                  </a:cubicBezTo>
                  <a:lnTo>
                    <a:pt x="1" y="15040"/>
                  </a:lnTo>
                  <a:lnTo>
                    <a:pt x="16668" y="15040"/>
                  </a:lnTo>
                  <a:lnTo>
                    <a:pt x="166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2522025" y="1849550"/>
              <a:ext cx="925" cy="1000"/>
            </a:xfrm>
            <a:custGeom>
              <a:rect b="b" l="l" r="r" t="t"/>
              <a:pathLst>
                <a:path extrusionOk="0" h="40" w="37">
                  <a:moveTo>
                    <a:pt x="19" y="0"/>
                  </a:moveTo>
                  <a:lnTo>
                    <a:pt x="1" y="22"/>
                  </a:lnTo>
                  <a:cubicBezTo>
                    <a:pt x="1" y="40"/>
                    <a:pt x="19" y="40"/>
                    <a:pt x="19" y="40"/>
                  </a:cubicBezTo>
                  <a:cubicBezTo>
                    <a:pt x="36" y="40"/>
                    <a:pt x="36" y="40"/>
                    <a:pt x="36" y="22"/>
                  </a:cubicBezTo>
                  <a:cubicBezTo>
                    <a:pt x="36" y="22"/>
                    <a:pt x="36" y="0"/>
                    <a:pt x="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2354275" y="1981100"/>
              <a:ext cx="26125" cy="17600"/>
            </a:xfrm>
            <a:custGeom>
              <a:rect b="b" l="l" r="r" t="t"/>
              <a:pathLst>
                <a:path extrusionOk="0" h="704" w="1045">
                  <a:moveTo>
                    <a:pt x="874" y="1"/>
                  </a:moveTo>
                  <a:cubicBezTo>
                    <a:pt x="764" y="1"/>
                    <a:pt x="583" y="72"/>
                    <a:pt x="404" y="186"/>
                  </a:cubicBezTo>
                  <a:cubicBezTo>
                    <a:pt x="149" y="352"/>
                    <a:pt x="0" y="572"/>
                    <a:pt x="57" y="659"/>
                  </a:cubicBezTo>
                  <a:cubicBezTo>
                    <a:pt x="74" y="689"/>
                    <a:pt x="113" y="704"/>
                    <a:pt x="166" y="704"/>
                  </a:cubicBezTo>
                  <a:cubicBezTo>
                    <a:pt x="277" y="704"/>
                    <a:pt x="451" y="639"/>
                    <a:pt x="623" y="515"/>
                  </a:cubicBezTo>
                  <a:cubicBezTo>
                    <a:pt x="878" y="352"/>
                    <a:pt x="1044" y="133"/>
                    <a:pt x="970" y="41"/>
                  </a:cubicBezTo>
                  <a:cubicBezTo>
                    <a:pt x="954" y="14"/>
                    <a:pt x="920" y="1"/>
                    <a:pt x="8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2384975" y="1962175"/>
              <a:ext cx="27425" cy="14850"/>
            </a:xfrm>
            <a:custGeom>
              <a:rect b="b" l="l" r="r" t="t"/>
              <a:pathLst>
                <a:path extrusionOk="0" h="594" w="1097">
                  <a:moveTo>
                    <a:pt x="894" y="0"/>
                  </a:moveTo>
                  <a:cubicBezTo>
                    <a:pt x="781" y="0"/>
                    <a:pt x="618" y="44"/>
                    <a:pt x="457" y="122"/>
                  </a:cubicBezTo>
                  <a:cubicBezTo>
                    <a:pt x="180" y="250"/>
                    <a:pt x="0" y="429"/>
                    <a:pt x="36" y="522"/>
                  </a:cubicBezTo>
                  <a:cubicBezTo>
                    <a:pt x="59" y="570"/>
                    <a:pt x="123" y="594"/>
                    <a:pt x="211" y="594"/>
                  </a:cubicBezTo>
                  <a:cubicBezTo>
                    <a:pt x="321" y="594"/>
                    <a:pt x="468" y="557"/>
                    <a:pt x="619" y="486"/>
                  </a:cubicBezTo>
                  <a:cubicBezTo>
                    <a:pt x="913" y="342"/>
                    <a:pt x="1097" y="158"/>
                    <a:pt x="1040" y="65"/>
                  </a:cubicBezTo>
                  <a:cubicBezTo>
                    <a:pt x="1026" y="21"/>
                    <a:pt x="972" y="0"/>
                    <a:pt x="8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2484100" y="1924325"/>
              <a:ext cx="23700" cy="11825"/>
            </a:xfrm>
            <a:custGeom>
              <a:rect b="b" l="l" r="r" t="t"/>
              <a:pathLst>
                <a:path extrusionOk="0" h="473" w="948">
                  <a:moveTo>
                    <a:pt x="678" y="1"/>
                  </a:moveTo>
                  <a:cubicBezTo>
                    <a:pt x="597" y="1"/>
                    <a:pt x="501" y="15"/>
                    <a:pt x="400" y="44"/>
                  </a:cubicBezTo>
                  <a:cubicBezTo>
                    <a:pt x="163" y="119"/>
                    <a:pt x="0" y="264"/>
                    <a:pt x="18" y="373"/>
                  </a:cubicBezTo>
                  <a:cubicBezTo>
                    <a:pt x="39" y="440"/>
                    <a:pt x="134" y="472"/>
                    <a:pt x="259" y="472"/>
                  </a:cubicBezTo>
                  <a:cubicBezTo>
                    <a:pt x="341" y="472"/>
                    <a:pt x="436" y="458"/>
                    <a:pt x="531" y="430"/>
                  </a:cubicBezTo>
                  <a:cubicBezTo>
                    <a:pt x="768" y="338"/>
                    <a:pt x="948" y="189"/>
                    <a:pt x="913" y="101"/>
                  </a:cubicBezTo>
                  <a:cubicBezTo>
                    <a:pt x="891" y="35"/>
                    <a:pt x="802" y="1"/>
                    <a:pt x="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2073350" y="1829475"/>
              <a:ext cx="489825" cy="376025"/>
            </a:xfrm>
            <a:custGeom>
              <a:rect b="b" l="l" r="r" t="t"/>
              <a:pathLst>
                <a:path extrusionOk="0" h="15041" w="19593">
                  <a:moveTo>
                    <a:pt x="16476" y="1784"/>
                  </a:moveTo>
                  <a:cubicBezTo>
                    <a:pt x="16575" y="1784"/>
                    <a:pt x="16648" y="1810"/>
                    <a:pt x="16685" y="1865"/>
                  </a:cubicBezTo>
                  <a:cubicBezTo>
                    <a:pt x="16812" y="2049"/>
                    <a:pt x="16540" y="2413"/>
                    <a:pt x="16101" y="2707"/>
                  </a:cubicBezTo>
                  <a:cubicBezTo>
                    <a:pt x="15801" y="2905"/>
                    <a:pt x="15501" y="3019"/>
                    <a:pt x="15300" y="3019"/>
                  </a:cubicBezTo>
                  <a:cubicBezTo>
                    <a:pt x="15208" y="3019"/>
                    <a:pt x="15137" y="2995"/>
                    <a:pt x="15097" y="2944"/>
                  </a:cubicBezTo>
                  <a:cubicBezTo>
                    <a:pt x="14987" y="2759"/>
                    <a:pt x="15242" y="2378"/>
                    <a:pt x="15680" y="2084"/>
                  </a:cubicBezTo>
                  <a:cubicBezTo>
                    <a:pt x="15984" y="1888"/>
                    <a:pt x="16280" y="1784"/>
                    <a:pt x="16476" y="1784"/>
                  </a:cubicBezTo>
                  <a:close/>
                  <a:moveTo>
                    <a:pt x="7135" y="7778"/>
                  </a:moveTo>
                  <a:cubicBezTo>
                    <a:pt x="7213" y="7778"/>
                    <a:pt x="7269" y="7799"/>
                    <a:pt x="7290" y="7843"/>
                  </a:cubicBezTo>
                  <a:cubicBezTo>
                    <a:pt x="7364" y="7952"/>
                    <a:pt x="7180" y="8172"/>
                    <a:pt x="6908" y="8316"/>
                  </a:cubicBezTo>
                  <a:cubicBezTo>
                    <a:pt x="6726" y="8417"/>
                    <a:pt x="6553" y="8470"/>
                    <a:pt x="6433" y="8470"/>
                  </a:cubicBezTo>
                  <a:cubicBezTo>
                    <a:pt x="6360" y="8470"/>
                    <a:pt x="6307" y="8450"/>
                    <a:pt x="6286" y="8409"/>
                  </a:cubicBezTo>
                  <a:cubicBezTo>
                    <a:pt x="6233" y="8299"/>
                    <a:pt x="6395" y="8080"/>
                    <a:pt x="6689" y="7913"/>
                  </a:cubicBezTo>
                  <a:cubicBezTo>
                    <a:pt x="6853" y="7826"/>
                    <a:pt x="7018" y="7778"/>
                    <a:pt x="7135" y="7778"/>
                  </a:cubicBezTo>
                  <a:close/>
                  <a:moveTo>
                    <a:pt x="19593" y="1"/>
                  </a:moveTo>
                  <a:cubicBezTo>
                    <a:pt x="19097" y="439"/>
                    <a:pt x="18457" y="715"/>
                    <a:pt x="17816" y="952"/>
                  </a:cubicBezTo>
                  <a:cubicBezTo>
                    <a:pt x="16939" y="1264"/>
                    <a:pt x="16009" y="1518"/>
                    <a:pt x="15259" y="2101"/>
                  </a:cubicBezTo>
                  <a:cubicBezTo>
                    <a:pt x="14619" y="2615"/>
                    <a:pt x="14180" y="3325"/>
                    <a:pt x="13632" y="3930"/>
                  </a:cubicBezTo>
                  <a:cubicBezTo>
                    <a:pt x="12663" y="4935"/>
                    <a:pt x="11347" y="5558"/>
                    <a:pt x="10053" y="6066"/>
                  </a:cubicBezTo>
                  <a:cubicBezTo>
                    <a:pt x="8737" y="6580"/>
                    <a:pt x="7382" y="7001"/>
                    <a:pt x="6176" y="7733"/>
                  </a:cubicBezTo>
                  <a:cubicBezTo>
                    <a:pt x="5518" y="8132"/>
                    <a:pt x="930" y="10821"/>
                    <a:pt x="0" y="15040"/>
                  </a:cubicBezTo>
                  <a:lnTo>
                    <a:pt x="2926" y="15040"/>
                  </a:lnTo>
                  <a:cubicBezTo>
                    <a:pt x="3014" y="14860"/>
                    <a:pt x="4110" y="13852"/>
                    <a:pt x="4110" y="13378"/>
                  </a:cubicBezTo>
                  <a:cubicBezTo>
                    <a:pt x="4132" y="13031"/>
                    <a:pt x="4825" y="12062"/>
                    <a:pt x="5062" y="11843"/>
                  </a:cubicBezTo>
                  <a:cubicBezTo>
                    <a:pt x="5189" y="11733"/>
                    <a:pt x="5281" y="11549"/>
                    <a:pt x="5408" y="11439"/>
                  </a:cubicBezTo>
                  <a:cubicBezTo>
                    <a:pt x="5557" y="11330"/>
                    <a:pt x="5702" y="11369"/>
                    <a:pt x="5794" y="11220"/>
                  </a:cubicBezTo>
                  <a:cubicBezTo>
                    <a:pt x="5886" y="11075"/>
                    <a:pt x="5847" y="10891"/>
                    <a:pt x="5957" y="10746"/>
                  </a:cubicBezTo>
                  <a:cubicBezTo>
                    <a:pt x="6049" y="10619"/>
                    <a:pt x="6193" y="10474"/>
                    <a:pt x="6303" y="10343"/>
                  </a:cubicBezTo>
                  <a:cubicBezTo>
                    <a:pt x="6452" y="10163"/>
                    <a:pt x="6707" y="9834"/>
                    <a:pt x="6891" y="9724"/>
                  </a:cubicBezTo>
                  <a:cubicBezTo>
                    <a:pt x="6983" y="9650"/>
                    <a:pt x="7110" y="9632"/>
                    <a:pt x="7220" y="9575"/>
                  </a:cubicBezTo>
                  <a:cubicBezTo>
                    <a:pt x="7400" y="9448"/>
                    <a:pt x="7566" y="9268"/>
                    <a:pt x="7750" y="9119"/>
                  </a:cubicBezTo>
                  <a:cubicBezTo>
                    <a:pt x="8114" y="8808"/>
                    <a:pt x="8386" y="8553"/>
                    <a:pt x="8807" y="8334"/>
                  </a:cubicBezTo>
                  <a:cubicBezTo>
                    <a:pt x="9176" y="8150"/>
                    <a:pt x="9557" y="8023"/>
                    <a:pt x="9922" y="7843"/>
                  </a:cubicBezTo>
                  <a:cubicBezTo>
                    <a:pt x="10308" y="7659"/>
                    <a:pt x="10821" y="7474"/>
                    <a:pt x="11000" y="7053"/>
                  </a:cubicBezTo>
                  <a:cubicBezTo>
                    <a:pt x="11058" y="6909"/>
                    <a:pt x="11058" y="6746"/>
                    <a:pt x="11128" y="6597"/>
                  </a:cubicBezTo>
                  <a:cubicBezTo>
                    <a:pt x="11294" y="6251"/>
                    <a:pt x="11786" y="6014"/>
                    <a:pt x="12097" y="5812"/>
                  </a:cubicBezTo>
                  <a:cubicBezTo>
                    <a:pt x="12391" y="5650"/>
                    <a:pt x="12628" y="5409"/>
                    <a:pt x="12939" y="5299"/>
                  </a:cubicBezTo>
                  <a:cubicBezTo>
                    <a:pt x="13066" y="5264"/>
                    <a:pt x="13268" y="5189"/>
                    <a:pt x="13413" y="5189"/>
                  </a:cubicBezTo>
                  <a:cubicBezTo>
                    <a:pt x="13540" y="5189"/>
                    <a:pt x="13597" y="5264"/>
                    <a:pt x="13707" y="5264"/>
                  </a:cubicBezTo>
                  <a:cubicBezTo>
                    <a:pt x="13816" y="5264"/>
                    <a:pt x="13979" y="5119"/>
                    <a:pt x="14088" y="5080"/>
                  </a:cubicBezTo>
                  <a:cubicBezTo>
                    <a:pt x="14255" y="5027"/>
                    <a:pt x="14417" y="5009"/>
                    <a:pt x="14584" y="4917"/>
                  </a:cubicBezTo>
                  <a:cubicBezTo>
                    <a:pt x="15058" y="4698"/>
                    <a:pt x="15426" y="4404"/>
                    <a:pt x="15952" y="4259"/>
                  </a:cubicBezTo>
                  <a:cubicBezTo>
                    <a:pt x="16281" y="4167"/>
                    <a:pt x="16338" y="3930"/>
                    <a:pt x="16667" y="3786"/>
                  </a:cubicBezTo>
                  <a:cubicBezTo>
                    <a:pt x="16939" y="3676"/>
                    <a:pt x="17251" y="3676"/>
                    <a:pt x="17527" y="3584"/>
                  </a:cubicBezTo>
                  <a:cubicBezTo>
                    <a:pt x="18036" y="3382"/>
                    <a:pt x="18496" y="3145"/>
                    <a:pt x="19062" y="3071"/>
                  </a:cubicBezTo>
                  <a:cubicBezTo>
                    <a:pt x="19172" y="3044"/>
                    <a:pt x="19315" y="3005"/>
                    <a:pt x="19433" y="3005"/>
                  </a:cubicBezTo>
                  <a:cubicBezTo>
                    <a:pt x="19470" y="3005"/>
                    <a:pt x="19505" y="3009"/>
                    <a:pt x="19536" y="3018"/>
                  </a:cubicBezTo>
                  <a:lnTo>
                    <a:pt x="19593" y="3018"/>
                  </a:lnTo>
                  <a:lnTo>
                    <a:pt x="19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2443425" y="1976400"/>
              <a:ext cx="48925" cy="28775"/>
            </a:xfrm>
            <a:custGeom>
              <a:rect b="b" l="l" r="r" t="t"/>
              <a:pathLst>
                <a:path extrusionOk="0" h="1151" w="1957">
                  <a:moveTo>
                    <a:pt x="1419" y="0"/>
                  </a:moveTo>
                  <a:cubicBezTo>
                    <a:pt x="1233" y="0"/>
                    <a:pt x="1008" y="51"/>
                    <a:pt x="785" y="154"/>
                  </a:cubicBezTo>
                  <a:cubicBezTo>
                    <a:pt x="294" y="356"/>
                    <a:pt x="0" y="720"/>
                    <a:pt x="92" y="957"/>
                  </a:cubicBezTo>
                  <a:cubicBezTo>
                    <a:pt x="151" y="1085"/>
                    <a:pt x="311" y="1150"/>
                    <a:pt x="520" y="1150"/>
                  </a:cubicBezTo>
                  <a:cubicBezTo>
                    <a:pt x="705" y="1150"/>
                    <a:pt x="927" y="1099"/>
                    <a:pt x="1149" y="996"/>
                  </a:cubicBezTo>
                  <a:cubicBezTo>
                    <a:pt x="1645" y="795"/>
                    <a:pt x="1956" y="431"/>
                    <a:pt x="1847" y="189"/>
                  </a:cubicBezTo>
                  <a:cubicBezTo>
                    <a:pt x="1789" y="64"/>
                    <a:pt x="162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2230475" y="2081650"/>
              <a:ext cx="37075" cy="33725"/>
            </a:xfrm>
            <a:custGeom>
              <a:rect b="b" l="l" r="r" t="t"/>
              <a:pathLst>
                <a:path extrusionOk="0" h="1349" w="1483">
                  <a:moveTo>
                    <a:pt x="1148" y="1"/>
                  </a:moveTo>
                  <a:cubicBezTo>
                    <a:pt x="956" y="1"/>
                    <a:pt x="682" y="149"/>
                    <a:pt x="439" y="405"/>
                  </a:cubicBezTo>
                  <a:cubicBezTo>
                    <a:pt x="128" y="734"/>
                    <a:pt x="1" y="1133"/>
                    <a:pt x="167" y="1282"/>
                  </a:cubicBezTo>
                  <a:cubicBezTo>
                    <a:pt x="212" y="1327"/>
                    <a:pt x="276" y="1349"/>
                    <a:pt x="351" y="1349"/>
                  </a:cubicBezTo>
                  <a:cubicBezTo>
                    <a:pt x="546" y="1349"/>
                    <a:pt x="819" y="1204"/>
                    <a:pt x="1044" y="953"/>
                  </a:cubicBezTo>
                  <a:cubicBezTo>
                    <a:pt x="1356" y="624"/>
                    <a:pt x="1483" y="221"/>
                    <a:pt x="1316" y="58"/>
                  </a:cubicBezTo>
                  <a:cubicBezTo>
                    <a:pt x="1274" y="19"/>
                    <a:pt x="1216" y="1"/>
                    <a:pt x="1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9"/>
          <p:cNvSpPr/>
          <p:nvPr/>
        </p:nvSpPr>
        <p:spPr>
          <a:xfrm rot="2979251">
            <a:off x="-256658" y="-1861021"/>
            <a:ext cx="9657371" cy="9612427"/>
          </a:xfrm>
          <a:custGeom>
            <a:rect b="b" l="l" r="r" t="t"/>
            <a:pathLst>
              <a:path extrusionOk="0" h="36573" w="36744">
                <a:moveTo>
                  <a:pt x="12947" y="1"/>
                </a:moveTo>
                <a:cubicBezTo>
                  <a:pt x="12328" y="1"/>
                  <a:pt x="11544" y="231"/>
                  <a:pt x="10566" y="754"/>
                </a:cubicBezTo>
                <a:cubicBezTo>
                  <a:pt x="4423" y="4039"/>
                  <a:pt x="2517" y="5227"/>
                  <a:pt x="1246" y="8378"/>
                </a:cubicBezTo>
                <a:cubicBezTo>
                  <a:pt x="1" y="11554"/>
                  <a:pt x="2942" y="18759"/>
                  <a:pt x="2942" y="18759"/>
                </a:cubicBezTo>
                <a:cubicBezTo>
                  <a:pt x="3362" y="19922"/>
                  <a:pt x="5693" y="23416"/>
                  <a:pt x="6538" y="30455"/>
                </a:cubicBezTo>
                <a:cubicBezTo>
                  <a:pt x="7036" y="34573"/>
                  <a:pt x="9556" y="36573"/>
                  <a:pt x="12537" y="36573"/>
                </a:cubicBezTo>
                <a:cubicBezTo>
                  <a:pt x="14657" y="36573"/>
                  <a:pt x="17010" y="35561"/>
                  <a:pt x="19035" y="33581"/>
                </a:cubicBezTo>
                <a:cubicBezTo>
                  <a:pt x="20434" y="32214"/>
                  <a:pt x="21928" y="31790"/>
                  <a:pt x="23425" y="31790"/>
                </a:cubicBezTo>
                <a:cubicBezTo>
                  <a:pt x="25862" y="31790"/>
                  <a:pt x="28306" y="32911"/>
                  <a:pt x="30360" y="32911"/>
                </a:cubicBezTo>
                <a:cubicBezTo>
                  <a:pt x="31442" y="32911"/>
                  <a:pt x="32415" y="32600"/>
                  <a:pt x="33222" y="31650"/>
                </a:cubicBezTo>
                <a:cubicBezTo>
                  <a:pt x="36021" y="28330"/>
                  <a:pt x="36744" y="22533"/>
                  <a:pt x="31649" y="22533"/>
                </a:cubicBezTo>
                <a:cubicBezTo>
                  <a:pt x="30766" y="22533"/>
                  <a:pt x="29709" y="22707"/>
                  <a:pt x="28457" y="23098"/>
                </a:cubicBezTo>
                <a:cubicBezTo>
                  <a:pt x="25665" y="23972"/>
                  <a:pt x="23056" y="24488"/>
                  <a:pt x="21015" y="24488"/>
                </a:cubicBezTo>
                <a:cubicBezTo>
                  <a:pt x="16865" y="24488"/>
                  <a:pt x="15061" y="22354"/>
                  <a:pt x="18825" y="16745"/>
                </a:cubicBezTo>
                <a:cubicBezTo>
                  <a:pt x="24435" y="8378"/>
                  <a:pt x="32167" y="12088"/>
                  <a:pt x="32167" y="7959"/>
                </a:cubicBezTo>
                <a:cubicBezTo>
                  <a:pt x="32167" y="5403"/>
                  <a:pt x="30058" y="3869"/>
                  <a:pt x="27596" y="3869"/>
                </a:cubicBezTo>
                <a:cubicBezTo>
                  <a:pt x="26080" y="3869"/>
                  <a:pt x="24430" y="4451"/>
                  <a:pt x="23057" y="5735"/>
                </a:cubicBezTo>
                <a:cubicBezTo>
                  <a:pt x="16945" y="11478"/>
                  <a:pt x="10884" y="16745"/>
                  <a:pt x="12999" y="22253"/>
                </a:cubicBezTo>
                <a:cubicBezTo>
                  <a:pt x="14708" y="26696"/>
                  <a:pt x="16694" y="30451"/>
                  <a:pt x="14050" y="30451"/>
                </a:cubicBezTo>
                <a:cubicBezTo>
                  <a:pt x="13420" y="30451"/>
                  <a:pt x="12526" y="30238"/>
                  <a:pt x="11303" y="29769"/>
                </a:cubicBezTo>
                <a:cubicBezTo>
                  <a:pt x="4950" y="27336"/>
                  <a:pt x="10776" y="14204"/>
                  <a:pt x="12999" y="9966"/>
                </a:cubicBezTo>
                <a:cubicBezTo>
                  <a:pt x="14869" y="6409"/>
                  <a:pt x="16213" y="1"/>
                  <a:pt x="12947" y="1"/>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txBox="1"/>
          <p:nvPr>
            <p:ph idx="1" type="body"/>
          </p:nvPr>
        </p:nvSpPr>
        <p:spPr>
          <a:xfrm>
            <a:off x="720000" y="3092575"/>
            <a:ext cx="3590700" cy="144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
        <p:nvSpPr>
          <p:cNvPr id="80" name="Google Shape;80;p9"/>
          <p:cNvSpPr txBox="1"/>
          <p:nvPr>
            <p:ph type="title"/>
          </p:nvPr>
        </p:nvSpPr>
        <p:spPr>
          <a:xfrm>
            <a:off x="720000" y="540000"/>
            <a:ext cx="3590700" cy="1441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2" type="subTitle"/>
          </p:nvPr>
        </p:nvSpPr>
        <p:spPr>
          <a:xfrm>
            <a:off x="720000" y="2209575"/>
            <a:ext cx="3590700" cy="7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swald"/>
              <a:buNone/>
              <a:defRPr b="1" sz="1800">
                <a:latin typeface="Oswald"/>
                <a:ea typeface="Oswald"/>
                <a:cs typeface="Oswald"/>
                <a:sym typeface="Oswa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0"/>
          <p:cNvSpPr/>
          <p:nvPr/>
        </p:nvSpPr>
        <p:spPr>
          <a:xfrm rot="3181237">
            <a:off x="2405862" y="-1229302"/>
            <a:ext cx="7309622" cy="6959724"/>
          </a:xfrm>
          <a:custGeom>
            <a:rect b="b" l="l" r="r" t="t"/>
            <a:pathLst>
              <a:path extrusionOk="0" h="35134" w="36901">
                <a:moveTo>
                  <a:pt x="16413" y="0"/>
                </a:moveTo>
                <a:cubicBezTo>
                  <a:pt x="14194" y="0"/>
                  <a:pt x="12234" y="1225"/>
                  <a:pt x="12441" y="3892"/>
                </a:cubicBezTo>
                <a:cubicBezTo>
                  <a:pt x="12866" y="9400"/>
                  <a:pt x="14772" y="8130"/>
                  <a:pt x="21335" y="13002"/>
                </a:cubicBezTo>
                <a:cubicBezTo>
                  <a:pt x="27898" y="17869"/>
                  <a:pt x="27161" y="24121"/>
                  <a:pt x="24829" y="28536"/>
                </a:cubicBezTo>
                <a:cubicBezTo>
                  <a:pt x="23929" y="30233"/>
                  <a:pt x="22682" y="30988"/>
                  <a:pt x="21192" y="30988"/>
                </a:cubicBezTo>
                <a:cubicBezTo>
                  <a:pt x="18822" y="30988"/>
                  <a:pt x="15837" y="29081"/>
                  <a:pt x="12650" y="26027"/>
                </a:cubicBezTo>
                <a:cubicBezTo>
                  <a:pt x="7466" y="21046"/>
                  <a:pt x="10744" y="16706"/>
                  <a:pt x="8101" y="11624"/>
                </a:cubicBezTo>
                <a:cubicBezTo>
                  <a:pt x="7069" y="9644"/>
                  <a:pt x="5878" y="8962"/>
                  <a:pt x="4769" y="8962"/>
                </a:cubicBezTo>
                <a:cubicBezTo>
                  <a:pt x="3032" y="8962"/>
                  <a:pt x="1501" y="10639"/>
                  <a:pt x="1113" y="11624"/>
                </a:cubicBezTo>
                <a:cubicBezTo>
                  <a:pt x="1" y="14508"/>
                  <a:pt x="2275" y="15963"/>
                  <a:pt x="4073" y="19565"/>
                </a:cubicBezTo>
                <a:cubicBezTo>
                  <a:pt x="5862" y="23137"/>
                  <a:pt x="14933" y="35133"/>
                  <a:pt x="24165" y="35133"/>
                </a:cubicBezTo>
                <a:cubicBezTo>
                  <a:pt x="24245" y="35133"/>
                  <a:pt x="24324" y="35132"/>
                  <a:pt x="24404" y="35131"/>
                </a:cubicBezTo>
                <a:cubicBezTo>
                  <a:pt x="33724" y="34921"/>
                  <a:pt x="36901" y="24121"/>
                  <a:pt x="36265" y="22107"/>
                </a:cubicBezTo>
                <a:cubicBezTo>
                  <a:pt x="35630" y="20093"/>
                  <a:pt x="32453" y="19248"/>
                  <a:pt x="27479" y="16598"/>
                </a:cubicBezTo>
                <a:cubicBezTo>
                  <a:pt x="22498" y="13955"/>
                  <a:pt x="23349" y="8765"/>
                  <a:pt x="22078" y="3892"/>
                </a:cubicBezTo>
                <a:cubicBezTo>
                  <a:pt x="21424" y="1384"/>
                  <a:pt x="18772" y="0"/>
                  <a:pt x="16413" y="0"/>
                </a:cubicBezTo>
                <a:close/>
              </a:path>
            </a:pathLst>
          </a:custGeom>
          <a:solidFill>
            <a:srgbClr val="FFFFFF">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txBox="1"/>
          <p:nvPr>
            <p:ph type="title"/>
          </p:nvPr>
        </p:nvSpPr>
        <p:spPr>
          <a:xfrm>
            <a:off x="4590000" y="277929"/>
            <a:ext cx="3834000" cy="3233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Clr>
                <a:srgbClr val="FF0000"/>
              </a:buClr>
              <a:buSzPts val="4800"/>
              <a:buNone/>
              <a:defRPr sz="4800">
                <a:solidFill>
                  <a:srgbClr val="FF0000"/>
                </a:solidFill>
              </a:defRPr>
            </a:lvl2pPr>
            <a:lvl3pPr lvl="2" rtl="0" algn="r">
              <a:spcBef>
                <a:spcPts val="0"/>
              </a:spcBef>
              <a:spcAft>
                <a:spcPts val="0"/>
              </a:spcAft>
              <a:buClr>
                <a:srgbClr val="FF0000"/>
              </a:buClr>
              <a:buSzPts val="4800"/>
              <a:buNone/>
              <a:defRPr sz="4800">
                <a:solidFill>
                  <a:srgbClr val="FF0000"/>
                </a:solidFill>
              </a:defRPr>
            </a:lvl3pPr>
            <a:lvl4pPr lvl="3" rtl="0" algn="r">
              <a:spcBef>
                <a:spcPts val="0"/>
              </a:spcBef>
              <a:spcAft>
                <a:spcPts val="0"/>
              </a:spcAft>
              <a:buClr>
                <a:srgbClr val="FF0000"/>
              </a:buClr>
              <a:buSzPts val="4800"/>
              <a:buNone/>
              <a:defRPr sz="4800">
                <a:solidFill>
                  <a:srgbClr val="FF0000"/>
                </a:solidFill>
              </a:defRPr>
            </a:lvl4pPr>
            <a:lvl5pPr lvl="4" rtl="0" algn="r">
              <a:spcBef>
                <a:spcPts val="0"/>
              </a:spcBef>
              <a:spcAft>
                <a:spcPts val="0"/>
              </a:spcAft>
              <a:buClr>
                <a:srgbClr val="FF0000"/>
              </a:buClr>
              <a:buSzPts val="4800"/>
              <a:buNone/>
              <a:defRPr sz="4800">
                <a:solidFill>
                  <a:srgbClr val="FF0000"/>
                </a:solidFill>
              </a:defRPr>
            </a:lvl5pPr>
            <a:lvl6pPr lvl="5" rtl="0" algn="r">
              <a:spcBef>
                <a:spcPts val="0"/>
              </a:spcBef>
              <a:spcAft>
                <a:spcPts val="0"/>
              </a:spcAft>
              <a:buClr>
                <a:srgbClr val="FF0000"/>
              </a:buClr>
              <a:buSzPts val="4800"/>
              <a:buNone/>
              <a:defRPr sz="4800">
                <a:solidFill>
                  <a:srgbClr val="FF0000"/>
                </a:solidFill>
              </a:defRPr>
            </a:lvl6pPr>
            <a:lvl7pPr lvl="6" rtl="0" algn="r">
              <a:spcBef>
                <a:spcPts val="0"/>
              </a:spcBef>
              <a:spcAft>
                <a:spcPts val="0"/>
              </a:spcAft>
              <a:buClr>
                <a:srgbClr val="FF0000"/>
              </a:buClr>
              <a:buSzPts val="4800"/>
              <a:buNone/>
              <a:defRPr sz="4800">
                <a:solidFill>
                  <a:srgbClr val="FF0000"/>
                </a:solidFill>
              </a:defRPr>
            </a:lvl7pPr>
            <a:lvl8pPr lvl="7" rtl="0" algn="r">
              <a:spcBef>
                <a:spcPts val="0"/>
              </a:spcBef>
              <a:spcAft>
                <a:spcPts val="0"/>
              </a:spcAft>
              <a:buClr>
                <a:srgbClr val="FF0000"/>
              </a:buClr>
              <a:buSzPts val="4800"/>
              <a:buNone/>
              <a:defRPr sz="4800">
                <a:solidFill>
                  <a:srgbClr val="FF0000"/>
                </a:solidFill>
              </a:defRPr>
            </a:lvl8pPr>
            <a:lvl9pPr lvl="8" rtl="0" algn="r">
              <a:spcBef>
                <a:spcPts val="0"/>
              </a:spcBef>
              <a:spcAft>
                <a:spcPts val="0"/>
              </a:spcAft>
              <a:buClr>
                <a:srgbClr val="FF0000"/>
              </a:buClr>
              <a:buSzPts val="4800"/>
              <a:buNone/>
              <a:defRPr sz="4800">
                <a:solidFill>
                  <a:srgbClr val="FF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88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Oswald"/>
              <a:buNone/>
              <a:defRPr b="1"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20000" y="1284900"/>
            <a:ext cx="7704000" cy="3378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91">
          <p15:clr>
            <a:srgbClr val="EA4335"/>
          </p15:clr>
        </p15:guide>
        <p15:guide id="3" pos="454">
          <p15:clr>
            <a:srgbClr val="EA4335"/>
          </p15:clr>
        </p15:guide>
        <p15:guide id="4" pos="5306">
          <p15:clr>
            <a:srgbClr val="EA4335"/>
          </p15:clr>
        </p15:guide>
        <p15:guide id="5" orient="horz" pos="340">
          <p15:clr>
            <a:srgbClr val="EA4335"/>
          </p15:clr>
        </p15:guide>
        <p15:guide id="6" orient="horz" pos="293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10.png"/><Relationship Id="rId10"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7.png"/><Relationship Id="rId11" Type="http://schemas.openxmlformats.org/officeDocument/2006/relationships/image" Target="../media/image4.png"/><Relationship Id="rId10"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30.png"/><Relationship Id="rId10"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0.png"/><Relationship Id="rId10"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0"/>
          <p:cNvPicPr preferRelativeResize="0"/>
          <p:nvPr/>
        </p:nvPicPr>
        <p:blipFill rotWithShape="1">
          <a:blip r:embed="rId3">
            <a:alphaModFix amt="85000"/>
          </a:blip>
          <a:srcRect b="0" l="0" r="21042" t="0"/>
          <a:stretch/>
        </p:blipFill>
        <p:spPr>
          <a:xfrm rot="7">
            <a:off x="0" y="9"/>
            <a:ext cx="9144000" cy="5143483"/>
          </a:xfrm>
          <a:prstGeom prst="rect">
            <a:avLst/>
          </a:prstGeom>
          <a:noFill/>
          <a:ln>
            <a:noFill/>
          </a:ln>
        </p:spPr>
      </p:pic>
      <p:sp>
        <p:nvSpPr>
          <p:cNvPr id="218" name="Google Shape;218;p30"/>
          <p:cNvSpPr txBox="1"/>
          <p:nvPr/>
        </p:nvSpPr>
        <p:spPr>
          <a:xfrm>
            <a:off x="4276125" y="2008063"/>
            <a:ext cx="3041700" cy="16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chemeClr val="lt1"/>
                </a:solidFill>
                <a:latin typeface="Oswald"/>
                <a:ea typeface="Oswald"/>
                <a:cs typeface="Oswald"/>
                <a:sym typeface="Oswald"/>
              </a:rPr>
              <a:t>URER</a:t>
            </a:r>
            <a:endParaRPr sz="9600"/>
          </a:p>
        </p:txBody>
      </p:sp>
      <p:pic>
        <p:nvPicPr>
          <p:cNvPr id="219" name="Google Shape;219;p30"/>
          <p:cNvPicPr preferRelativeResize="0"/>
          <p:nvPr/>
        </p:nvPicPr>
        <p:blipFill rotWithShape="1">
          <a:blip r:embed="rId4">
            <a:alphaModFix/>
          </a:blip>
          <a:srcRect b="16656" l="43318" r="43314" t="7528"/>
          <a:stretch/>
        </p:blipFill>
        <p:spPr>
          <a:xfrm>
            <a:off x="3356100" y="1444488"/>
            <a:ext cx="1462348" cy="2123200"/>
          </a:xfrm>
          <a:prstGeom prst="rect">
            <a:avLst/>
          </a:prstGeom>
          <a:noFill/>
          <a:ln>
            <a:noFill/>
          </a:ln>
        </p:spPr>
      </p:pic>
      <p:sp>
        <p:nvSpPr>
          <p:cNvPr id="220" name="Google Shape;220;p30"/>
          <p:cNvSpPr txBox="1"/>
          <p:nvPr>
            <p:ph idx="4294967295" type="ctrTitle"/>
          </p:nvPr>
        </p:nvSpPr>
        <p:spPr>
          <a:xfrm>
            <a:off x="1862182" y="1958413"/>
            <a:ext cx="2172900" cy="17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t>DEV  </a:t>
            </a:r>
            <a:endParaRPr sz="9600"/>
          </a:p>
        </p:txBody>
      </p:sp>
      <p:sp>
        <p:nvSpPr>
          <p:cNvPr id="221" name="Google Shape;221;p30"/>
          <p:cNvSpPr txBox="1"/>
          <p:nvPr>
            <p:ph idx="4294967295" type="title"/>
          </p:nvPr>
        </p:nvSpPr>
        <p:spPr>
          <a:xfrm>
            <a:off x="5476700" y="3289075"/>
            <a:ext cx="2071200" cy="36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—DREKGON PRODUCTION</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9"/>
          <p:cNvSpPr/>
          <p:nvPr/>
        </p:nvSpPr>
        <p:spPr>
          <a:xfrm>
            <a:off x="708850" y="1017725"/>
            <a:ext cx="7932900" cy="3857400"/>
          </a:xfrm>
          <a:prstGeom prst="roundRect">
            <a:avLst>
              <a:gd fmla="val 16667" name="adj"/>
            </a:avLst>
          </a:prstGeom>
          <a:solidFill>
            <a:srgbClr val="222222">
              <a:alpha val="74860"/>
            </a:srgbClr>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latin typeface="Oswald"/>
                <a:ea typeface="Oswald"/>
                <a:cs typeface="Oswald"/>
                <a:sym typeface="Oswald"/>
              </a:rPr>
              <a:t>POSITIONING</a:t>
            </a:r>
            <a:endParaRPr sz="2800">
              <a:solidFill>
                <a:srgbClr val="000000"/>
              </a:solidFill>
              <a:latin typeface="Comfortaa"/>
              <a:ea typeface="Comfortaa"/>
              <a:cs typeface="Comfortaa"/>
              <a:sym typeface="Comfortaa"/>
            </a:endParaRPr>
          </a:p>
        </p:txBody>
      </p:sp>
      <p:cxnSp>
        <p:nvCxnSpPr>
          <p:cNvPr id="388" name="Google Shape;388;p39"/>
          <p:cNvCxnSpPr/>
          <p:nvPr/>
        </p:nvCxnSpPr>
        <p:spPr>
          <a:xfrm>
            <a:off x="4089268" y="1379889"/>
            <a:ext cx="0" cy="3349200"/>
          </a:xfrm>
          <a:prstGeom prst="straightConnector1">
            <a:avLst/>
          </a:prstGeom>
          <a:noFill/>
          <a:ln cap="flat" cmpd="sng" w="9525">
            <a:solidFill>
              <a:srgbClr val="FFFFFF"/>
            </a:solidFill>
            <a:prstDash val="solid"/>
            <a:round/>
            <a:headEnd len="med" w="med" type="triangle"/>
            <a:tailEnd len="med" w="med" type="none"/>
          </a:ln>
        </p:spPr>
      </p:cxnSp>
      <p:cxnSp>
        <p:nvCxnSpPr>
          <p:cNvPr id="389" name="Google Shape;389;p39"/>
          <p:cNvCxnSpPr/>
          <p:nvPr/>
        </p:nvCxnSpPr>
        <p:spPr>
          <a:xfrm>
            <a:off x="948725" y="3360851"/>
            <a:ext cx="6317700" cy="0"/>
          </a:xfrm>
          <a:prstGeom prst="straightConnector1">
            <a:avLst/>
          </a:prstGeom>
          <a:noFill/>
          <a:ln cap="flat" cmpd="sng" w="9525">
            <a:solidFill>
              <a:srgbClr val="FFFFFF"/>
            </a:solidFill>
            <a:prstDash val="solid"/>
            <a:round/>
            <a:headEnd len="med" w="med" type="none"/>
            <a:tailEnd len="med" w="med" type="triangle"/>
          </a:ln>
        </p:spPr>
      </p:cxnSp>
      <p:sp>
        <p:nvSpPr>
          <p:cNvPr id="390" name="Google Shape;390;p39"/>
          <p:cNvSpPr txBox="1"/>
          <p:nvPr/>
        </p:nvSpPr>
        <p:spPr>
          <a:xfrm>
            <a:off x="3288874" y="1075130"/>
            <a:ext cx="1637400" cy="41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Released</a:t>
            </a:r>
            <a:endParaRPr sz="1200">
              <a:solidFill>
                <a:srgbClr val="FFFFFF"/>
              </a:solidFill>
              <a:latin typeface="Montserrat"/>
              <a:ea typeface="Montserrat"/>
              <a:cs typeface="Montserrat"/>
              <a:sym typeface="Montserrat"/>
            </a:endParaRPr>
          </a:p>
        </p:txBody>
      </p:sp>
      <p:sp>
        <p:nvSpPr>
          <p:cNvPr id="391" name="Google Shape;391;p39"/>
          <p:cNvSpPr txBox="1"/>
          <p:nvPr/>
        </p:nvSpPr>
        <p:spPr>
          <a:xfrm>
            <a:off x="7403850" y="3089925"/>
            <a:ext cx="8886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Old user</a:t>
            </a:r>
            <a:br>
              <a:rPr lang="en" sz="1200">
                <a:solidFill>
                  <a:srgbClr val="FFFFFF"/>
                </a:solidFill>
                <a:latin typeface="Montserrat"/>
                <a:ea typeface="Montserrat"/>
                <a:cs typeface="Montserrat"/>
                <a:sym typeface="Montserrat"/>
              </a:rPr>
            </a:br>
            <a:r>
              <a:rPr lang="en" sz="1200">
                <a:solidFill>
                  <a:srgbClr val="FFFFFF"/>
                </a:solidFill>
                <a:latin typeface="Montserrat"/>
                <a:ea typeface="Montserrat"/>
                <a:cs typeface="Montserrat"/>
                <a:sym typeface="Montserrat"/>
              </a:rPr>
              <a:t>score</a:t>
            </a:r>
            <a:endParaRPr sz="1200">
              <a:solidFill>
                <a:srgbClr val="FFFFFF"/>
              </a:solidFill>
              <a:latin typeface="Montserrat"/>
              <a:ea typeface="Montserrat"/>
              <a:cs typeface="Montserrat"/>
              <a:sym typeface="Montserrat"/>
            </a:endParaRPr>
          </a:p>
        </p:txBody>
      </p:sp>
      <p:pic>
        <p:nvPicPr>
          <p:cNvPr id="392" name="Google Shape;392;p39"/>
          <p:cNvPicPr preferRelativeResize="0"/>
          <p:nvPr/>
        </p:nvPicPr>
        <p:blipFill>
          <a:blip r:embed="rId3">
            <a:alphaModFix/>
          </a:blip>
          <a:stretch>
            <a:fillRect/>
          </a:stretch>
        </p:blipFill>
        <p:spPr>
          <a:xfrm>
            <a:off x="4107605" y="2910080"/>
            <a:ext cx="888487" cy="415270"/>
          </a:xfrm>
          <a:prstGeom prst="rect">
            <a:avLst/>
          </a:prstGeom>
          <a:noFill/>
          <a:ln>
            <a:noFill/>
          </a:ln>
        </p:spPr>
      </p:pic>
      <p:pic>
        <p:nvPicPr>
          <p:cNvPr id="393" name="Google Shape;393;p39"/>
          <p:cNvPicPr preferRelativeResize="0"/>
          <p:nvPr/>
        </p:nvPicPr>
        <p:blipFill>
          <a:blip r:embed="rId4">
            <a:alphaModFix/>
          </a:blip>
          <a:stretch>
            <a:fillRect/>
          </a:stretch>
        </p:blipFill>
        <p:spPr>
          <a:xfrm>
            <a:off x="6323632" y="2846852"/>
            <a:ext cx="888487" cy="415274"/>
          </a:xfrm>
          <a:prstGeom prst="rect">
            <a:avLst/>
          </a:prstGeom>
          <a:noFill/>
          <a:ln>
            <a:noFill/>
          </a:ln>
        </p:spPr>
      </p:pic>
      <p:pic>
        <p:nvPicPr>
          <p:cNvPr id="394" name="Google Shape;394;p39"/>
          <p:cNvPicPr preferRelativeResize="0"/>
          <p:nvPr/>
        </p:nvPicPr>
        <p:blipFill>
          <a:blip r:embed="rId5">
            <a:alphaModFix/>
          </a:blip>
          <a:stretch>
            <a:fillRect/>
          </a:stretch>
        </p:blipFill>
        <p:spPr>
          <a:xfrm>
            <a:off x="4107613" y="2416493"/>
            <a:ext cx="888480" cy="415267"/>
          </a:xfrm>
          <a:prstGeom prst="rect">
            <a:avLst/>
          </a:prstGeom>
          <a:noFill/>
          <a:ln>
            <a:noFill/>
          </a:ln>
        </p:spPr>
      </p:pic>
      <p:pic>
        <p:nvPicPr>
          <p:cNvPr id="395" name="Google Shape;395;p39"/>
          <p:cNvPicPr preferRelativeResize="0"/>
          <p:nvPr/>
        </p:nvPicPr>
        <p:blipFill>
          <a:blip r:embed="rId6">
            <a:alphaModFix/>
          </a:blip>
          <a:stretch>
            <a:fillRect/>
          </a:stretch>
        </p:blipFill>
        <p:spPr>
          <a:xfrm>
            <a:off x="4107582" y="1889427"/>
            <a:ext cx="888476" cy="415264"/>
          </a:xfrm>
          <a:prstGeom prst="rect">
            <a:avLst/>
          </a:prstGeom>
          <a:noFill/>
          <a:ln>
            <a:noFill/>
          </a:ln>
        </p:spPr>
      </p:pic>
      <p:pic>
        <p:nvPicPr>
          <p:cNvPr id="396" name="Google Shape;396;p39"/>
          <p:cNvPicPr preferRelativeResize="0"/>
          <p:nvPr/>
        </p:nvPicPr>
        <p:blipFill>
          <a:blip r:embed="rId7">
            <a:alphaModFix/>
          </a:blip>
          <a:stretch>
            <a:fillRect/>
          </a:stretch>
        </p:blipFill>
        <p:spPr>
          <a:xfrm>
            <a:off x="5175373" y="2044035"/>
            <a:ext cx="888487" cy="415275"/>
          </a:xfrm>
          <a:prstGeom prst="rect">
            <a:avLst/>
          </a:prstGeom>
          <a:noFill/>
          <a:ln>
            <a:noFill/>
          </a:ln>
        </p:spPr>
      </p:pic>
      <p:pic>
        <p:nvPicPr>
          <p:cNvPr id="397" name="Google Shape;397;p39"/>
          <p:cNvPicPr preferRelativeResize="0"/>
          <p:nvPr/>
        </p:nvPicPr>
        <p:blipFill>
          <a:blip r:embed="rId8">
            <a:alphaModFix/>
          </a:blip>
          <a:stretch>
            <a:fillRect/>
          </a:stretch>
        </p:blipFill>
        <p:spPr>
          <a:xfrm>
            <a:off x="5810948" y="2272618"/>
            <a:ext cx="888487" cy="415273"/>
          </a:xfrm>
          <a:prstGeom prst="rect">
            <a:avLst/>
          </a:prstGeom>
          <a:noFill/>
          <a:ln>
            <a:noFill/>
          </a:ln>
        </p:spPr>
      </p:pic>
      <p:pic>
        <p:nvPicPr>
          <p:cNvPr id="398" name="Google Shape;398;p39"/>
          <p:cNvPicPr preferRelativeResize="0"/>
          <p:nvPr/>
        </p:nvPicPr>
        <p:blipFill>
          <a:blip r:embed="rId9">
            <a:alphaModFix/>
          </a:blip>
          <a:stretch>
            <a:fillRect/>
          </a:stretch>
        </p:blipFill>
        <p:spPr>
          <a:xfrm>
            <a:off x="6243155" y="1686251"/>
            <a:ext cx="888487" cy="415276"/>
          </a:xfrm>
          <a:prstGeom prst="rect">
            <a:avLst/>
          </a:prstGeom>
          <a:noFill/>
          <a:ln>
            <a:noFill/>
          </a:ln>
        </p:spPr>
      </p:pic>
      <p:sp>
        <p:nvSpPr>
          <p:cNvPr id="399" name="Google Shape;399;p39"/>
          <p:cNvSpPr txBox="1"/>
          <p:nvPr/>
        </p:nvSpPr>
        <p:spPr>
          <a:xfrm>
            <a:off x="5624945" y="2643919"/>
            <a:ext cx="12606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a:ea typeface="Montserrat"/>
                <a:cs typeface="Montserrat"/>
                <a:sym typeface="Montserrat"/>
              </a:rPr>
              <a:t>22/11/2017 ,83%</a:t>
            </a:r>
            <a:endParaRPr sz="700">
              <a:solidFill>
                <a:srgbClr val="FFFFFF"/>
              </a:solidFill>
              <a:latin typeface="Montserrat"/>
              <a:ea typeface="Montserrat"/>
              <a:cs typeface="Montserrat"/>
              <a:sym typeface="Montserrat"/>
            </a:endParaRPr>
          </a:p>
        </p:txBody>
      </p:sp>
      <p:sp>
        <p:nvSpPr>
          <p:cNvPr id="400" name="Google Shape;400;p39"/>
          <p:cNvSpPr txBox="1"/>
          <p:nvPr/>
        </p:nvSpPr>
        <p:spPr>
          <a:xfrm>
            <a:off x="6137624" y="3156517"/>
            <a:ext cx="12606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a:ea typeface="Montserrat"/>
                <a:cs typeface="Montserrat"/>
                <a:sym typeface="Montserrat"/>
              </a:rPr>
              <a:t>02/09/2016 ,96%</a:t>
            </a:r>
            <a:endParaRPr sz="700">
              <a:solidFill>
                <a:srgbClr val="FFFFFF"/>
              </a:solidFill>
              <a:latin typeface="Montserrat"/>
              <a:ea typeface="Montserrat"/>
              <a:cs typeface="Montserrat"/>
              <a:sym typeface="Montserrat"/>
            </a:endParaRPr>
          </a:p>
        </p:txBody>
      </p:sp>
      <p:sp>
        <p:nvSpPr>
          <p:cNvPr id="401" name="Google Shape;401;p39"/>
          <p:cNvSpPr txBox="1"/>
          <p:nvPr/>
        </p:nvSpPr>
        <p:spPr>
          <a:xfrm>
            <a:off x="3921602" y="3259382"/>
            <a:ext cx="12606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a:ea typeface="Montserrat"/>
                <a:cs typeface="Montserrat"/>
                <a:sym typeface="Montserrat"/>
              </a:rPr>
              <a:t>09/12/2016 ,0%</a:t>
            </a:r>
            <a:endParaRPr sz="700">
              <a:solidFill>
                <a:srgbClr val="FFFFFF"/>
              </a:solidFill>
              <a:latin typeface="Montserrat"/>
              <a:ea typeface="Montserrat"/>
              <a:cs typeface="Montserrat"/>
              <a:sym typeface="Montserrat"/>
            </a:endParaRPr>
          </a:p>
        </p:txBody>
      </p:sp>
      <p:sp>
        <p:nvSpPr>
          <p:cNvPr id="402" name="Google Shape;402;p39"/>
          <p:cNvSpPr txBox="1"/>
          <p:nvPr/>
        </p:nvSpPr>
        <p:spPr>
          <a:xfrm>
            <a:off x="3921602" y="2748038"/>
            <a:ext cx="12606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a:ea typeface="Montserrat"/>
                <a:cs typeface="Montserrat"/>
                <a:sym typeface="Montserrat"/>
              </a:rPr>
              <a:t>20/06/2017 ,0%</a:t>
            </a:r>
            <a:endParaRPr sz="700">
              <a:solidFill>
                <a:srgbClr val="FFFFFF"/>
              </a:solidFill>
              <a:latin typeface="Montserrat"/>
              <a:ea typeface="Montserrat"/>
              <a:cs typeface="Montserrat"/>
              <a:sym typeface="Montserrat"/>
            </a:endParaRPr>
          </a:p>
        </p:txBody>
      </p:sp>
      <p:sp>
        <p:nvSpPr>
          <p:cNvPr id="403" name="Google Shape;403;p39"/>
          <p:cNvSpPr txBox="1"/>
          <p:nvPr/>
        </p:nvSpPr>
        <p:spPr>
          <a:xfrm>
            <a:off x="3921602" y="2236682"/>
            <a:ext cx="12606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a:ea typeface="Montserrat"/>
                <a:cs typeface="Montserrat"/>
                <a:sym typeface="Montserrat"/>
              </a:rPr>
              <a:t>31/01/2018 ,0%</a:t>
            </a:r>
            <a:endParaRPr sz="700">
              <a:solidFill>
                <a:srgbClr val="FFFFFF"/>
              </a:solidFill>
              <a:latin typeface="Montserrat"/>
              <a:ea typeface="Montserrat"/>
              <a:cs typeface="Montserrat"/>
              <a:sym typeface="Montserrat"/>
            </a:endParaRPr>
          </a:p>
        </p:txBody>
      </p:sp>
      <p:sp>
        <p:nvSpPr>
          <p:cNvPr id="404" name="Google Shape;404;p39"/>
          <p:cNvSpPr txBox="1"/>
          <p:nvPr/>
        </p:nvSpPr>
        <p:spPr>
          <a:xfrm>
            <a:off x="6057159" y="2044032"/>
            <a:ext cx="12606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a:ea typeface="Montserrat"/>
                <a:cs typeface="Montserrat"/>
                <a:sym typeface="Montserrat"/>
              </a:rPr>
              <a:t>20/02/2019 ,93%</a:t>
            </a:r>
            <a:endParaRPr sz="700">
              <a:solidFill>
                <a:srgbClr val="FFFFFF"/>
              </a:solidFill>
              <a:latin typeface="Montserrat"/>
              <a:ea typeface="Montserrat"/>
              <a:cs typeface="Montserrat"/>
              <a:sym typeface="Montserrat"/>
            </a:endParaRPr>
          </a:p>
        </p:txBody>
      </p:sp>
      <p:sp>
        <p:nvSpPr>
          <p:cNvPr id="405" name="Google Shape;405;p39"/>
          <p:cNvSpPr txBox="1"/>
          <p:nvPr/>
        </p:nvSpPr>
        <p:spPr>
          <a:xfrm>
            <a:off x="4877138" y="2372838"/>
            <a:ext cx="12606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a:ea typeface="Montserrat"/>
                <a:cs typeface="Montserrat"/>
                <a:sym typeface="Montserrat"/>
              </a:rPr>
              <a:t>07/10/2017 ,77%</a:t>
            </a:r>
            <a:endParaRPr sz="700">
              <a:solidFill>
                <a:srgbClr val="FFFFFF"/>
              </a:solidFill>
              <a:latin typeface="Montserrat"/>
              <a:ea typeface="Montserrat"/>
              <a:cs typeface="Montserrat"/>
              <a:sym typeface="Montserrat"/>
            </a:endParaRPr>
          </a:p>
        </p:txBody>
      </p:sp>
      <p:sp>
        <p:nvSpPr>
          <p:cNvPr id="406" name="Google Shape;406;p39"/>
          <p:cNvSpPr/>
          <p:nvPr/>
        </p:nvSpPr>
        <p:spPr>
          <a:xfrm>
            <a:off x="5138710" y="1147400"/>
            <a:ext cx="966000" cy="541800"/>
          </a:xfrm>
          <a:prstGeom prst="roundRect">
            <a:avLst>
              <a:gd fmla="val 123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Devourer</a:t>
            </a:r>
            <a:endParaRPr sz="1200">
              <a:solidFill>
                <a:srgbClr val="434343"/>
              </a:solidFill>
              <a:latin typeface="Montserrat"/>
              <a:ea typeface="Montserrat"/>
              <a:cs typeface="Montserrat"/>
              <a:sym typeface="Montserrat"/>
            </a:endParaRPr>
          </a:p>
        </p:txBody>
      </p:sp>
      <p:grpSp>
        <p:nvGrpSpPr>
          <p:cNvPr id="407" name="Google Shape;407;p39"/>
          <p:cNvGrpSpPr/>
          <p:nvPr/>
        </p:nvGrpSpPr>
        <p:grpSpPr>
          <a:xfrm flipH="1">
            <a:off x="85921" y="1793987"/>
            <a:ext cx="540597" cy="502510"/>
            <a:chOff x="1631965" y="1502226"/>
            <a:chExt cx="506366" cy="470691"/>
          </a:xfrm>
        </p:grpSpPr>
        <p:sp>
          <p:nvSpPr>
            <p:cNvPr id="408" name="Google Shape;408;p39"/>
            <p:cNvSpPr/>
            <p:nvPr/>
          </p:nvSpPr>
          <p:spPr>
            <a:xfrm>
              <a:off x="1631965" y="1502226"/>
              <a:ext cx="506366" cy="470691"/>
            </a:xfrm>
            <a:custGeom>
              <a:rect b="b" l="l" r="r" t="t"/>
              <a:pathLst>
                <a:path extrusionOk="0" h="8886" w="9056">
                  <a:moveTo>
                    <a:pt x="9055" y="1"/>
                  </a:moveTo>
                  <a:cubicBezTo>
                    <a:pt x="9055" y="1"/>
                    <a:pt x="1316" y="5333"/>
                    <a:pt x="681" y="6026"/>
                  </a:cubicBezTo>
                  <a:cubicBezTo>
                    <a:pt x="0" y="6660"/>
                    <a:pt x="0" y="7740"/>
                    <a:pt x="681" y="8375"/>
                  </a:cubicBezTo>
                  <a:cubicBezTo>
                    <a:pt x="999" y="8715"/>
                    <a:pt x="1427" y="8885"/>
                    <a:pt x="1862" y="8885"/>
                  </a:cubicBezTo>
                  <a:cubicBezTo>
                    <a:pt x="2296" y="8885"/>
                    <a:pt x="2737" y="8715"/>
                    <a:pt x="3077" y="8375"/>
                  </a:cubicBezTo>
                  <a:cubicBezTo>
                    <a:pt x="3723" y="7740"/>
                    <a:pt x="9055" y="1"/>
                    <a:pt x="9055" y="1"/>
                  </a:cubicBezTo>
                  <a:close/>
                </a:path>
              </a:pathLst>
            </a:custGeom>
            <a:gradFill>
              <a:gsLst>
                <a:gs pos="0">
                  <a:srgbClr val="FFFFFF">
                    <a:alpha val="0"/>
                  </a:srgbClr>
                </a:gs>
                <a:gs pos="100000">
                  <a:srgbClr val="F3F3F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1660640" y="1817124"/>
              <a:ext cx="144178" cy="131534"/>
            </a:xfrm>
            <a:custGeom>
              <a:rect b="b" l="l" r="r" t="t"/>
              <a:pathLst>
                <a:path extrusionOk="0" h="2144" w="2350">
                  <a:moveTo>
                    <a:pt x="1176" y="0"/>
                  </a:moveTo>
                  <a:cubicBezTo>
                    <a:pt x="908" y="0"/>
                    <a:pt x="641" y="109"/>
                    <a:pt x="447" y="326"/>
                  </a:cubicBezTo>
                  <a:cubicBezTo>
                    <a:pt x="1" y="725"/>
                    <a:pt x="1" y="1407"/>
                    <a:pt x="447" y="1853"/>
                  </a:cubicBezTo>
                  <a:cubicBezTo>
                    <a:pt x="641" y="2047"/>
                    <a:pt x="908" y="2144"/>
                    <a:pt x="1176" y="2144"/>
                  </a:cubicBezTo>
                  <a:cubicBezTo>
                    <a:pt x="1445" y="2144"/>
                    <a:pt x="1715" y="2047"/>
                    <a:pt x="1915" y="1853"/>
                  </a:cubicBezTo>
                  <a:cubicBezTo>
                    <a:pt x="2349" y="1407"/>
                    <a:pt x="2349" y="725"/>
                    <a:pt x="1915" y="326"/>
                  </a:cubicBezTo>
                  <a:cubicBezTo>
                    <a:pt x="1715" y="109"/>
                    <a:pt x="1445" y="0"/>
                    <a:pt x="1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39"/>
          <p:cNvGrpSpPr/>
          <p:nvPr/>
        </p:nvGrpSpPr>
        <p:grpSpPr>
          <a:xfrm flipH="1">
            <a:off x="865598" y="4355874"/>
            <a:ext cx="400215" cy="392702"/>
            <a:chOff x="1671005" y="1576562"/>
            <a:chExt cx="374873" cy="367836"/>
          </a:xfrm>
        </p:grpSpPr>
        <p:sp>
          <p:nvSpPr>
            <p:cNvPr id="411" name="Google Shape;411;p39"/>
            <p:cNvSpPr/>
            <p:nvPr/>
          </p:nvSpPr>
          <p:spPr>
            <a:xfrm>
              <a:off x="1671005" y="1576562"/>
              <a:ext cx="374873" cy="367836"/>
            </a:xfrm>
            <a:custGeom>
              <a:rect b="b" l="l" r="r" t="t"/>
              <a:pathLst>
                <a:path extrusionOk="0" h="8886" w="9056">
                  <a:moveTo>
                    <a:pt x="9055" y="1"/>
                  </a:moveTo>
                  <a:cubicBezTo>
                    <a:pt x="9055" y="1"/>
                    <a:pt x="1316" y="5333"/>
                    <a:pt x="681" y="6026"/>
                  </a:cubicBezTo>
                  <a:cubicBezTo>
                    <a:pt x="0" y="6660"/>
                    <a:pt x="0" y="7740"/>
                    <a:pt x="681" y="8375"/>
                  </a:cubicBezTo>
                  <a:cubicBezTo>
                    <a:pt x="999" y="8715"/>
                    <a:pt x="1427" y="8885"/>
                    <a:pt x="1862" y="8885"/>
                  </a:cubicBezTo>
                  <a:cubicBezTo>
                    <a:pt x="2296" y="8885"/>
                    <a:pt x="2737" y="8715"/>
                    <a:pt x="3077" y="8375"/>
                  </a:cubicBezTo>
                  <a:cubicBezTo>
                    <a:pt x="3723" y="7740"/>
                    <a:pt x="9055" y="1"/>
                    <a:pt x="9055" y="1"/>
                  </a:cubicBezTo>
                  <a:close/>
                </a:path>
              </a:pathLst>
            </a:custGeom>
            <a:gradFill>
              <a:gsLst>
                <a:gs pos="0">
                  <a:srgbClr val="FFFFFF">
                    <a:alpha val="0"/>
                  </a:srgbClr>
                </a:gs>
                <a:gs pos="100000">
                  <a:srgbClr val="F3F3F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1697249" y="1832422"/>
              <a:ext cx="97278" cy="88751"/>
            </a:xfrm>
            <a:custGeom>
              <a:rect b="b" l="l" r="r" t="t"/>
              <a:pathLst>
                <a:path extrusionOk="0" h="2144" w="2350">
                  <a:moveTo>
                    <a:pt x="1176" y="0"/>
                  </a:moveTo>
                  <a:cubicBezTo>
                    <a:pt x="908" y="0"/>
                    <a:pt x="641" y="109"/>
                    <a:pt x="447" y="326"/>
                  </a:cubicBezTo>
                  <a:cubicBezTo>
                    <a:pt x="1" y="725"/>
                    <a:pt x="1" y="1407"/>
                    <a:pt x="447" y="1853"/>
                  </a:cubicBezTo>
                  <a:cubicBezTo>
                    <a:pt x="641" y="2047"/>
                    <a:pt x="908" y="2144"/>
                    <a:pt x="1176" y="2144"/>
                  </a:cubicBezTo>
                  <a:cubicBezTo>
                    <a:pt x="1445" y="2144"/>
                    <a:pt x="1715" y="2047"/>
                    <a:pt x="1915" y="1853"/>
                  </a:cubicBezTo>
                  <a:cubicBezTo>
                    <a:pt x="2349" y="1407"/>
                    <a:pt x="2349" y="725"/>
                    <a:pt x="1915" y="326"/>
                  </a:cubicBezTo>
                  <a:cubicBezTo>
                    <a:pt x="1715" y="109"/>
                    <a:pt x="1445" y="0"/>
                    <a:pt x="1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3" name="Google Shape;413;p39"/>
          <p:cNvPicPr preferRelativeResize="0"/>
          <p:nvPr/>
        </p:nvPicPr>
        <p:blipFill>
          <a:blip r:embed="rId10">
            <a:alphaModFix/>
          </a:blip>
          <a:stretch>
            <a:fillRect/>
          </a:stretch>
        </p:blipFill>
        <p:spPr>
          <a:xfrm>
            <a:off x="6458025" y="4033800"/>
            <a:ext cx="940200" cy="439439"/>
          </a:xfrm>
          <a:prstGeom prst="rect">
            <a:avLst/>
          </a:prstGeom>
          <a:noFill/>
          <a:ln>
            <a:noFill/>
          </a:ln>
        </p:spPr>
      </p:pic>
      <p:sp>
        <p:nvSpPr>
          <p:cNvPr id="414" name="Google Shape;414;p39"/>
          <p:cNvSpPr txBox="1"/>
          <p:nvPr/>
        </p:nvSpPr>
        <p:spPr>
          <a:xfrm>
            <a:off x="6297820" y="4474869"/>
            <a:ext cx="12606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a:ea typeface="Montserrat"/>
                <a:cs typeface="Montserrat"/>
                <a:sym typeface="Montserrat"/>
              </a:rPr>
              <a:t>30</a:t>
            </a:r>
            <a:r>
              <a:rPr lang="en" sz="700">
                <a:solidFill>
                  <a:srgbClr val="FFFFFF"/>
                </a:solidFill>
                <a:latin typeface="Montserrat"/>
                <a:ea typeface="Montserrat"/>
                <a:cs typeface="Montserrat"/>
                <a:sym typeface="Montserrat"/>
              </a:rPr>
              <a:t>/08/2006 ,95%</a:t>
            </a:r>
            <a:endParaRPr sz="7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0"/>
          <p:cNvSpPr/>
          <p:nvPr/>
        </p:nvSpPr>
        <p:spPr>
          <a:xfrm>
            <a:off x="853725" y="1159325"/>
            <a:ext cx="7683300" cy="3570300"/>
          </a:xfrm>
          <a:prstGeom prst="roundRect">
            <a:avLst>
              <a:gd fmla="val 16667" name="adj"/>
            </a:avLst>
          </a:prstGeom>
          <a:solidFill>
            <a:srgbClr val="222222">
              <a:alpha val="74860"/>
            </a:srgbClr>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0"/>
          <p:cNvGrpSpPr/>
          <p:nvPr/>
        </p:nvGrpSpPr>
        <p:grpSpPr>
          <a:xfrm rot="6303458">
            <a:off x="757158" y="3807435"/>
            <a:ext cx="878408" cy="1122291"/>
            <a:chOff x="7431127" y="3438137"/>
            <a:chExt cx="878376" cy="1122250"/>
          </a:xfrm>
        </p:grpSpPr>
        <p:sp>
          <p:nvSpPr>
            <p:cNvPr id="421" name="Google Shape;421;p40"/>
            <p:cNvSpPr/>
            <p:nvPr/>
          </p:nvSpPr>
          <p:spPr>
            <a:xfrm rot="1950675">
              <a:off x="7627876" y="4322097"/>
              <a:ext cx="723954" cy="48481"/>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rot="1950675">
              <a:off x="7388800" y="3627947"/>
              <a:ext cx="723954" cy="48481"/>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latin typeface="Oswald"/>
                <a:ea typeface="Oswald"/>
                <a:cs typeface="Oswald"/>
                <a:sym typeface="Oswald"/>
              </a:rPr>
              <a:t>POSITIONING</a:t>
            </a:r>
            <a:endParaRPr sz="2800">
              <a:solidFill>
                <a:srgbClr val="000000"/>
              </a:solidFill>
              <a:latin typeface="Comfortaa"/>
              <a:ea typeface="Comfortaa"/>
              <a:cs typeface="Comfortaa"/>
              <a:sym typeface="Comfortaa"/>
            </a:endParaRPr>
          </a:p>
        </p:txBody>
      </p:sp>
      <p:sp>
        <p:nvSpPr>
          <p:cNvPr id="424" name="Google Shape;424;p40"/>
          <p:cNvSpPr/>
          <p:nvPr/>
        </p:nvSpPr>
        <p:spPr>
          <a:xfrm>
            <a:off x="2797200" y="1657925"/>
            <a:ext cx="4703400" cy="284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40"/>
          <p:cNvCxnSpPr>
            <a:stCxn id="424" idx="0"/>
            <a:endCxn id="424" idx="2"/>
          </p:cNvCxnSpPr>
          <p:nvPr/>
        </p:nvCxnSpPr>
        <p:spPr>
          <a:xfrm>
            <a:off x="5148900" y="1657925"/>
            <a:ext cx="0" cy="2848800"/>
          </a:xfrm>
          <a:prstGeom prst="straightConnector1">
            <a:avLst/>
          </a:prstGeom>
          <a:noFill/>
          <a:ln cap="flat" cmpd="sng" w="9525">
            <a:solidFill>
              <a:srgbClr val="595959"/>
            </a:solidFill>
            <a:prstDash val="solid"/>
            <a:round/>
            <a:headEnd len="med" w="med" type="none"/>
            <a:tailEnd len="med" w="med" type="none"/>
          </a:ln>
        </p:spPr>
      </p:cxnSp>
      <p:cxnSp>
        <p:nvCxnSpPr>
          <p:cNvPr id="426" name="Google Shape;426;p40"/>
          <p:cNvCxnSpPr>
            <a:stCxn id="424" idx="1"/>
          </p:cNvCxnSpPr>
          <p:nvPr/>
        </p:nvCxnSpPr>
        <p:spPr>
          <a:xfrm>
            <a:off x="2797200" y="3082325"/>
            <a:ext cx="4703400" cy="0"/>
          </a:xfrm>
          <a:prstGeom prst="straightConnector1">
            <a:avLst/>
          </a:prstGeom>
          <a:noFill/>
          <a:ln cap="flat" cmpd="sng" w="9525">
            <a:solidFill>
              <a:srgbClr val="595959"/>
            </a:solidFill>
            <a:prstDash val="solid"/>
            <a:round/>
            <a:headEnd len="med" w="med" type="none"/>
            <a:tailEnd len="med" w="med" type="none"/>
          </a:ln>
        </p:spPr>
      </p:cxnSp>
      <p:sp>
        <p:nvSpPr>
          <p:cNvPr id="427" name="Google Shape;427;p40"/>
          <p:cNvSpPr txBox="1"/>
          <p:nvPr/>
        </p:nvSpPr>
        <p:spPr>
          <a:xfrm>
            <a:off x="3461450" y="1159325"/>
            <a:ext cx="9951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Montserrat"/>
                <a:ea typeface="Montserrat"/>
                <a:cs typeface="Montserrat"/>
                <a:sym typeface="Montserrat"/>
              </a:rPr>
              <a:t>Skill</a:t>
            </a:r>
            <a:endParaRPr sz="1300">
              <a:solidFill>
                <a:srgbClr val="FFFFFF"/>
              </a:solidFill>
              <a:latin typeface="Montserrat"/>
              <a:ea typeface="Montserrat"/>
              <a:cs typeface="Montserrat"/>
              <a:sym typeface="Montserrat"/>
            </a:endParaRPr>
          </a:p>
        </p:txBody>
      </p:sp>
      <p:sp>
        <p:nvSpPr>
          <p:cNvPr id="428" name="Google Shape;428;p40"/>
          <p:cNvSpPr txBox="1"/>
          <p:nvPr/>
        </p:nvSpPr>
        <p:spPr>
          <a:xfrm>
            <a:off x="5841250" y="1159325"/>
            <a:ext cx="9951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Montserrat"/>
                <a:ea typeface="Montserrat"/>
                <a:cs typeface="Montserrat"/>
                <a:sym typeface="Montserrat"/>
              </a:rPr>
              <a:t>Chance</a:t>
            </a:r>
            <a:endParaRPr sz="1300">
              <a:solidFill>
                <a:srgbClr val="FFFFFF"/>
              </a:solidFill>
              <a:latin typeface="Montserrat"/>
              <a:ea typeface="Montserrat"/>
              <a:cs typeface="Montserrat"/>
              <a:sym typeface="Montserrat"/>
            </a:endParaRPr>
          </a:p>
        </p:txBody>
      </p:sp>
      <p:sp>
        <p:nvSpPr>
          <p:cNvPr id="429" name="Google Shape;429;p40"/>
          <p:cNvSpPr txBox="1"/>
          <p:nvPr/>
        </p:nvSpPr>
        <p:spPr>
          <a:xfrm>
            <a:off x="1643400" y="2082475"/>
            <a:ext cx="11538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Montserrat"/>
                <a:ea typeface="Montserrat"/>
                <a:cs typeface="Montserrat"/>
                <a:sym typeface="Montserrat"/>
              </a:rPr>
              <a:t>Mental</a:t>
            </a:r>
            <a:endParaRPr sz="13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300">
                <a:solidFill>
                  <a:srgbClr val="FFFFFF"/>
                </a:solidFill>
                <a:latin typeface="Montserrat"/>
                <a:ea typeface="Montserrat"/>
                <a:cs typeface="Montserrat"/>
                <a:sym typeface="Montserrat"/>
              </a:rPr>
              <a:t>Calculation</a:t>
            </a:r>
            <a:endParaRPr sz="1300">
              <a:solidFill>
                <a:srgbClr val="FFFFFF"/>
              </a:solidFill>
              <a:latin typeface="Montserrat"/>
              <a:ea typeface="Montserrat"/>
              <a:cs typeface="Montserrat"/>
              <a:sym typeface="Montserrat"/>
            </a:endParaRPr>
          </a:p>
        </p:txBody>
      </p:sp>
      <p:sp>
        <p:nvSpPr>
          <p:cNvPr id="430" name="Google Shape;430;p40"/>
          <p:cNvSpPr txBox="1"/>
          <p:nvPr/>
        </p:nvSpPr>
        <p:spPr>
          <a:xfrm>
            <a:off x="1722750" y="3636500"/>
            <a:ext cx="9951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Montserrat"/>
                <a:ea typeface="Montserrat"/>
                <a:cs typeface="Montserrat"/>
                <a:sym typeface="Montserrat"/>
              </a:rPr>
              <a:t>Physical</a:t>
            </a:r>
            <a:endParaRPr sz="13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300">
                <a:solidFill>
                  <a:srgbClr val="FFFFFF"/>
                </a:solidFill>
                <a:latin typeface="Montserrat"/>
                <a:ea typeface="Montserrat"/>
                <a:cs typeface="Montserrat"/>
                <a:sym typeface="Montserrat"/>
              </a:rPr>
              <a:t>Dexterity</a:t>
            </a:r>
            <a:endParaRPr sz="1300">
              <a:solidFill>
                <a:srgbClr val="FFFFFF"/>
              </a:solidFill>
              <a:latin typeface="Montserrat"/>
              <a:ea typeface="Montserrat"/>
              <a:cs typeface="Montserrat"/>
              <a:sym typeface="Montserrat"/>
            </a:endParaRPr>
          </a:p>
        </p:txBody>
      </p:sp>
      <p:pic>
        <p:nvPicPr>
          <p:cNvPr id="431" name="Google Shape;431;p40"/>
          <p:cNvPicPr preferRelativeResize="0"/>
          <p:nvPr/>
        </p:nvPicPr>
        <p:blipFill>
          <a:blip r:embed="rId3">
            <a:alphaModFix/>
          </a:blip>
          <a:stretch>
            <a:fillRect/>
          </a:stretch>
        </p:blipFill>
        <p:spPr>
          <a:xfrm>
            <a:off x="4679350" y="3754136"/>
            <a:ext cx="939106" cy="438928"/>
          </a:xfrm>
          <a:prstGeom prst="rect">
            <a:avLst/>
          </a:prstGeom>
          <a:noFill/>
          <a:ln>
            <a:noFill/>
          </a:ln>
        </p:spPr>
      </p:pic>
      <p:pic>
        <p:nvPicPr>
          <p:cNvPr id="432" name="Google Shape;432;p40"/>
          <p:cNvPicPr preferRelativeResize="0"/>
          <p:nvPr/>
        </p:nvPicPr>
        <p:blipFill>
          <a:blip r:embed="rId4">
            <a:alphaModFix/>
          </a:blip>
          <a:stretch>
            <a:fillRect/>
          </a:stretch>
        </p:blipFill>
        <p:spPr>
          <a:xfrm>
            <a:off x="4456555" y="2713931"/>
            <a:ext cx="939106" cy="438932"/>
          </a:xfrm>
          <a:prstGeom prst="rect">
            <a:avLst/>
          </a:prstGeom>
          <a:noFill/>
          <a:ln>
            <a:noFill/>
          </a:ln>
        </p:spPr>
      </p:pic>
      <p:pic>
        <p:nvPicPr>
          <p:cNvPr id="433" name="Google Shape;433;p40"/>
          <p:cNvPicPr preferRelativeResize="0"/>
          <p:nvPr/>
        </p:nvPicPr>
        <p:blipFill>
          <a:blip r:embed="rId5">
            <a:alphaModFix/>
          </a:blip>
          <a:stretch>
            <a:fillRect/>
          </a:stretch>
        </p:blipFill>
        <p:spPr>
          <a:xfrm>
            <a:off x="6080088" y="3976113"/>
            <a:ext cx="939095" cy="438922"/>
          </a:xfrm>
          <a:prstGeom prst="rect">
            <a:avLst/>
          </a:prstGeom>
          <a:noFill/>
          <a:ln>
            <a:noFill/>
          </a:ln>
        </p:spPr>
      </p:pic>
      <p:pic>
        <p:nvPicPr>
          <p:cNvPr id="434" name="Google Shape;434;p40"/>
          <p:cNvPicPr preferRelativeResize="0"/>
          <p:nvPr/>
        </p:nvPicPr>
        <p:blipFill>
          <a:blip r:embed="rId6">
            <a:alphaModFix/>
          </a:blip>
          <a:stretch>
            <a:fillRect/>
          </a:stretch>
        </p:blipFill>
        <p:spPr>
          <a:xfrm>
            <a:off x="5704427" y="3666341"/>
            <a:ext cx="939106" cy="438933"/>
          </a:xfrm>
          <a:prstGeom prst="rect">
            <a:avLst/>
          </a:prstGeom>
          <a:noFill/>
          <a:ln>
            <a:noFill/>
          </a:ln>
        </p:spPr>
      </p:pic>
      <p:pic>
        <p:nvPicPr>
          <p:cNvPr id="435" name="Google Shape;435;p40"/>
          <p:cNvPicPr preferRelativeResize="0"/>
          <p:nvPr/>
        </p:nvPicPr>
        <p:blipFill>
          <a:blip r:embed="rId7">
            <a:alphaModFix/>
          </a:blip>
          <a:stretch>
            <a:fillRect/>
          </a:stretch>
        </p:blipFill>
        <p:spPr>
          <a:xfrm>
            <a:off x="4268862" y="4023221"/>
            <a:ext cx="939106" cy="438931"/>
          </a:xfrm>
          <a:prstGeom prst="rect">
            <a:avLst/>
          </a:prstGeom>
          <a:noFill/>
          <a:ln>
            <a:noFill/>
          </a:ln>
        </p:spPr>
      </p:pic>
      <p:pic>
        <p:nvPicPr>
          <p:cNvPr id="436" name="Google Shape;436;p40"/>
          <p:cNvPicPr preferRelativeResize="0"/>
          <p:nvPr/>
        </p:nvPicPr>
        <p:blipFill>
          <a:blip r:embed="rId8">
            <a:alphaModFix/>
          </a:blip>
          <a:stretch>
            <a:fillRect/>
          </a:stretch>
        </p:blipFill>
        <p:spPr>
          <a:xfrm>
            <a:off x="3577756" y="2082487"/>
            <a:ext cx="939106" cy="438934"/>
          </a:xfrm>
          <a:prstGeom prst="rect">
            <a:avLst/>
          </a:prstGeom>
          <a:noFill/>
          <a:ln>
            <a:noFill/>
          </a:ln>
        </p:spPr>
      </p:pic>
      <p:pic>
        <p:nvPicPr>
          <p:cNvPr id="437" name="Google Shape;437;p40"/>
          <p:cNvPicPr preferRelativeResize="0"/>
          <p:nvPr/>
        </p:nvPicPr>
        <p:blipFill>
          <a:blip r:embed="rId9">
            <a:alphaModFix/>
          </a:blip>
          <a:stretch>
            <a:fillRect/>
          </a:stretch>
        </p:blipFill>
        <p:spPr>
          <a:xfrm>
            <a:off x="5005870" y="2893355"/>
            <a:ext cx="939099" cy="438924"/>
          </a:xfrm>
          <a:prstGeom prst="rect">
            <a:avLst/>
          </a:prstGeom>
          <a:noFill/>
          <a:ln>
            <a:noFill/>
          </a:ln>
        </p:spPr>
      </p:pic>
      <p:sp>
        <p:nvSpPr>
          <p:cNvPr id="438" name="Google Shape;438;p40"/>
          <p:cNvSpPr/>
          <p:nvPr/>
        </p:nvSpPr>
        <p:spPr>
          <a:xfrm>
            <a:off x="5207975" y="3301700"/>
            <a:ext cx="995100" cy="572700"/>
          </a:xfrm>
          <a:prstGeom prst="roundRect">
            <a:avLst>
              <a:gd fmla="val 12358"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434343"/>
                </a:solidFill>
                <a:latin typeface="Montserrat"/>
                <a:ea typeface="Montserrat"/>
                <a:cs typeface="Montserrat"/>
                <a:sym typeface="Montserrat"/>
              </a:rPr>
              <a:t>Devourer</a:t>
            </a:r>
            <a:endParaRPr sz="1300">
              <a:solidFill>
                <a:srgbClr val="434343"/>
              </a:solidFill>
              <a:latin typeface="Montserrat"/>
              <a:ea typeface="Montserrat"/>
              <a:cs typeface="Montserrat"/>
              <a:sym typeface="Montserrat"/>
            </a:endParaRPr>
          </a:p>
        </p:txBody>
      </p:sp>
      <p:pic>
        <p:nvPicPr>
          <p:cNvPr id="439" name="Google Shape;439;p40"/>
          <p:cNvPicPr preferRelativeResize="0"/>
          <p:nvPr/>
        </p:nvPicPr>
        <p:blipFill rotWithShape="1">
          <a:blip r:embed="rId10">
            <a:alphaModFix/>
          </a:blip>
          <a:srcRect b="44119" l="35744" r="59047" t="47000"/>
          <a:stretch/>
        </p:blipFill>
        <p:spPr>
          <a:xfrm flipH="1">
            <a:off x="8129968" y="3068864"/>
            <a:ext cx="939121" cy="1038381"/>
          </a:xfrm>
          <a:prstGeom prst="rect">
            <a:avLst/>
          </a:prstGeom>
          <a:noFill/>
          <a:ln>
            <a:noFill/>
          </a:ln>
        </p:spPr>
      </p:pic>
      <p:pic>
        <p:nvPicPr>
          <p:cNvPr id="440" name="Google Shape;440;p40"/>
          <p:cNvPicPr preferRelativeResize="0"/>
          <p:nvPr/>
        </p:nvPicPr>
        <p:blipFill rotWithShape="1">
          <a:blip r:embed="rId10">
            <a:alphaModFix/>
          </a:blip>
          <a:srcRect b="44119" l="35744" r="59047" t="47000"/>
          <a:stretch/>
        </p:blipFill>
        <p:spPr>
          <a:xfrm flipH="1">
            <a:off x="7434570" y="4193077"/>
            <a:ext cx="695410" cy="768904"/>
          </a:xfrm>
          <a:prstGeom prst="rect">
            <a:avLst/>
          </a:prstGeom>
          <a:noFill/>
          <a:ln>
            <a:noFill/>
          </a:ln>
        </p:spPr>
      </p:pic>
      <p:pic>
        <p:nvPicPr>
          <p:cNvPr id="441" name="Google Shape;441;p40"/>
          <p:cNvPicPr preferRelativeResize="0"/>
          <p:nvPr/>
        </p:nvPicPr>
        <p:blipFill rotWithShape="1">
          <a:blip r:embed="rId10">
            <a:alphaModFix/>
          </a:blip>
          <a:srcRect b="44119" l="35744" r="59047" t="47000"/>
          <a:stretch/>
        </p:blipFill>
        <p:spPr>
          <a:xfrm flipH="1">
            <a:off x="8318368" y="4023225"/>
            <a:ext cx="1206182" cy="1333651"/>
          </a:xfrm>
          <a:prstGeom prst="rect">
            <a:avLst/>
          </a:prstGeom>
          <a:noFill/>
          <a:ln>
            <a:noFill/>
          </a:ln>
        </p:spPr>
      </p:pic>
      <p:pic>
        <p:nvPicPr>
          <p:cNvPr id="442" name="Google Shape;442;p40"/>
          <p:cNvPicPr preferRelativeResize="0"/>
          <p:nvPr/>
        </p:nvPicPr>
        <p:blipFill>
          <a:blip r:embed="rId11">
            <a:alphaModFix/>
          </a:blip>
          <a:stretch>
            <a:fillRect/>
          </a:stretch>
        </p:blipFill>
        <p:spPr>
          <a:xfrm>
            <a:off x="3653175" y="3536675"/>
            <a:ext cx="940200" cy="4394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1"/>
          <p:cNvPicPr preferRelativeResize="0"/>
          <p:nvPr/>
        </p:nvPicPr>
        <p:blipFill rotWithShape="1">
          <a:blip r:embed="rId3">
            <a:alphaModFix/>
          </a:blip>
          <a:srcRect b="80055" l="56849" r="36251" t="9119"/>
          <a:stretch/>
        </p:blipFill>
        <p:spPr>
          <a:xfrm>
            <a:off x="347400" y="142887"/>
            <a:ext cx="780274" cy="794226"/>
          </a:xfrm>
          <a:prstGeom prst="rect">
            <a:avLst/>
          </a:prstGeom>
          <a:noFill/>
          <a:ln>
            <a:noFill/>
          </a:ln>
        </p:spPr>
      </p:pic>
      <p:sp>
        <p:nvSpPr>
          <p:cNvPr id="448" name="Google Shape;448;p41"/>
          <p:cNvSpPr/>
          <p:nvPr/>
        </p:nvSpPr>
        <p:spPr>
          <a:xfrm>
            <a:off x="1088700" y="1544575"/>
            <a:ext cx="2126400" cy="9531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Eat the Smalls</a:t>
            </a:r>
            <a:endParaRPr>
              <a:latin typeface="Montserrat"/>
              <a:ea typeface="Montserrat"/>
              <a:cs typeface="Montserrat"/>
              <a:sym typeface="Montserrat"/>
            </a:endParaRPr>
          </a:p>
        </p:txBody>
      </p:sp>
      <p:sp>
        <p:nvSpPr>
          <p:cNvPr id="449" name="Google Shape;449;p41"/>
          <p:cNvSpPr/>
          <p:nvPr/>
        </p:nvSpPr>
        <p:spPr>
          <a:xfrm>
            <a:off x="5928900" y="1544575"/>
            <a:ext cx="1896600" cy="9531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Avoid obstacles</a:t>
            </a:r>
            <a:endParaRPr>
              <a:latin typeface="Montserrat"/>
              <a:ea typeface="Montserrat"/>
              <a:cs typeface="Montserrat"/>
              <a:sym typeface="Montserrat"/>
            </a:endParaRPr>
          </a:p>
        </p:txBody>
      </p:sp>
      <p:sp>
        <p:nvSpPr>
          <p:cNvPr id="450" name="Google Shape;450;p41"/>
          <p:cNvSpPr/>
          <p:nvPr/>
        </p:nvSpPr>
        <p:spPr>
          <a:xfrm>
            <a:off x="3794990" y="3266884"/>
            <a:ext cx="1830600" cy="9531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Survive</a:t>
            </a:r>
            <a:endParaRPr>
              <a:latin typeface="Montserrat"/>
              <a:ea typeface="Montserrat"/>
              <a:cs typeface="Montserrat"/>
              <a:sym typeface="Montserrat"/>
            </a:endParaRPr>
          </a:p>
        </p:txBody>
      </p:sp>
      <p:cxnSp>
        <p:nvCxnSpPr>
          <p:cNvPr id="451" name="Google Shape;451;p41"/>
          <p:cNvCxnSpPr>
            <a:stCxn id="450" idx="2"/>
            <a:endCxn id="448" idx="4"/>
          </p:cNvCxnSpPr>
          <p:nvPr/>
        </p:nvCxnSpPr>
        <p:spPr>
          <a:xfrm rot="10800000">
            <a:off x="2151890" y="2497534"/>
            <a:ext cx="1643100" cy="1245900"/>
          </a:xfrm>
          <a:prstGeom prst="straightConnector1">
            <a:avLst/>
          </a:prstGeom>
          <a:noFill/>
          <a:ln cap="flat" cmpd="sng" w="9525">
            <a:solidFill>
              <a:srgbClr val="FFFFFF"/>
            </a:solidFill>
            <a:prstDash val="solid"/>
            <a:round/>
            <a:headEnd len="med" w="med" type="none"/>
            <a:tailEnd len="med" w="med" type="triangle"/>
          </a:ln>
        </p:spPr>
      </p:cxnSp>
      <p:cxnSp>
        <p:nvCxnSpPr>
          <p:cNvPr id="452" name="Google Shape;452;p41"/>
          <p:cNvCxnSpPr>
            <a:stCxn id="448" idx="6"/>
            <a:endCxn id="449" idx="2"/>
          </p:cNvCxnSpPr>
          <p:nvPr/>
        </p:nvCxnSpPr>
        <p:spPr>
          <a:xfrm>
            <a:off x="3215100" y="2021125"/>
            <a:ext cx="2713800" cy="0"/>
          </a:xfrm>
          <a:prstGeom prst="straightConnector1">
            <a:avLst/>
          </a:prstGeom>
          <a:noFill/>
          <a:ln cap="flat" cmpd="sng" w="9525">
            <a:solidFill>
              <a:srgbClr val="FFFFFF"/>
            </a:solidFill>
            <a:prstDash val="solid"/>
            <a:round/>
            <a:headEnd len="med" w="med" type="none"/>
            <a:tailEnd len="med" w="med" type="triangle"/>
          </a:ln>
        </p:spPr>
      </p:cxnSp>
      <p:cxnSp>
        <p:nvCxnSpPr>
          <p:cNvPr id="453" name="Google Shape;453;p41"/>
          <p:cNvCxnSpPr>
            <a:stCxn id="449" idx="4"/>
            <a:endCxn id="450" idx="6"/>
          </p:cNvCxnSpPr>
          <p:nvPr/>
        </p:nvCxnSpPr>
        <p:spPr>
          <a:xfrm flipH="1">
            <a:off x="5625600" y="2497675"/>
            <a:ext cx="1251600" cy="1245900"/>
          </a:xfrm>
          <a:prstGeom prst="straightConnector1">
            <a:avLst/>
          </a:prstGeom>
          <a:noFill/>
          <a:ln cap="flat" cmpd="sng" w="9525">
            <a:solidFill>
              <a:srgbClr val="FFFFFF"/>
            </a:solidFill>
            <a:prstDash val="solid"/>
            <a:round/>
            <a:headEnd len="med" w="med" type="none"/>
            <a:tailEnd len="med" w="med" type="triangle"/>
          </a:ln>
        </p:spPr>
      </p:cxnSp>
      <p:sp>
        <p:nvSpPr>
          <p:cNvPr id="454" name="Google Shape;454;p41"/>
          <p:cNvSpPr txBox="1"/>
          <p:nvPr/>
        </p:nvSpPr>
        <p:spPr>
          <a:xfrm>
            <a:off x="779375" y="319300"/>
            <a:ext cx="28485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latin typeface="Oswald"/>
                <a:ea typeface="Oswald"/>
                <a:cs typeface="Oswald"/>
                <a:sym typeface="Oswald"/>
              </a:rPr>
              <a:t>CORE GAME LOOP</a:t>
            </a:r>
            <a:endParaRPr b="1" sz="2800">
              <a:solidFill>
                <a:srgbClr val="FFFFFF"/>
              </a:solidFill>
              <a:latin typeface="Oswald"/>
              <a:ea typeface="Oswald"/>
              <a:cs typeface="Oswald"/>
              <a:sym typeface="Oswald"/>
            </a:endParaRPr>
          </a:p>
        </p:txBody>
      </p:sp>
      <p:grpSp>
        <p:nvGrpSpPr>
          <p:cNvPr id="455" name="Google Shape;455;p41"/>
          <p:cNvGrpSpPr/>
          <p:nvPr/>
        </p:nvGrpSpPr>
        <p:grpSpPr>
          <a:xfrm>
            <a:off x="-814378" y="-441581"/>
            <a:ext cx="9543563" cy="5286976"/>
            <a:chOff x="-814378" y="-441581"/>
            <a:chExt cx="9543563" cy="5286976"/>
          </a:xfrm>
        </p:grpSpPr>
        <p:sp>
          <p:nvSpPr>
            <p:cNvPr id="456" name="Google Shape;456;p41"/>
            <p:cNvSpPr/>
            <p:nvPr/>
          </p:nvSpPr>
          <p:spPr>
            <a:xfrm rot="2068772">
              <a:off x="-988452" y="4076614"/>
              <a:ext cx="2167946"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rot="2069230">
              <a:off x="6379991" y="4264328"/>
              <a:ext cx="1866053"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rot="2068741">
              <a:off x="3989859" y="4361930"/>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rot="2069005">
              <a:off x="3343882" y="392002"/>
              <a:ext cx="2962549"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rot="2068741">
              <a:off x="7946659" y="59430"/>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rot="2068741">
              <a:off x="1810384" y="992905"/>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2" name="Google Shape;462;p41"/>
          <p:cNvPicPr preferRelativeResize="0"/>
          <p:nvPr/>
        </p:nvPicPr>
        <p:blipFill rotWithShape="1">
          <a:blip r:embed="rId3">
            <a:alphaModFix/>
          </a:blip>
          <a:srcRect b="-504" l="60726" r="29936" t="83123"/>
          <a:stretch/>
        </p:blipFill>
        <p:spPr>
          <a:xfrm>
            <a:off x="3795000" y="2285125"/>
            <a:ext cx="1080320" cy="1304353"/>
          </a:xfrm>
          <a:prstGeom prst="rect">
            <a:avLst/>
          </a:prstGeom>
          <a:noFill/>
          <a:ln>
            <a:noFill/>
          </a:ln>
        </p:spPr>
      </p:pic>
      <p:pic>
        <p:nvPicPr>
          <p:cNvPr id="463" name="Google Shape;463;p41"/>
          <p:cNvPicPr preferRelativeResize="0"/>
          <p:nvPr/>
        </p:nvPicPr>
        <p:blipFill rotWithShape="1">
          <a:blip r:embed="rId3">
            <a:alphaModFix/>
          </a:blip>
          <a:srcRect b="16894" l="41493" r="49168" t="68554"/>
          <a:stretch/>
        </p:blipFill>
        <p:spPr>
          <a:xfrm flipH="1">
            <a:off x="6663488" y="825003"/>
            <a:ext cx="1080332" cy="1091948"/>
          </a:xfrm>
          <a:prstGeom prst="rect">
            <a:avLst/>
          </a:prstGeom>
          <a:noFill/>
          <a:ln>
            <a:noFill/>
          </a:ln>
        </p:spPr>
      </p:pic>
      <p:pic>
        <p:nvPicPr>
          <p:cNvPr id="464" name="Google Shape;464;p41"/>
          <p:cNvPicPr preferRelativeResize="0"/>
          <p:nvPr/>
        </p:nvPicPr>
        <p:blipFill rotWithShape="1">
          <a:blip r:embed="rId3">
            <a:alphaModFix/>
          </a:blip>
          <a:srcRect b="44539" l="41338" r="54118" t="47396"/>
          <a:stretch/>
        </p:blipFill>
        <p:spPr>
          <a:xfrm>
            <a:off x="1568525" y="1130600"/>
            <a:ext cx="525504" cy="6051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42"/>
          <p:cNvPicPr preferRelativeResize="0"/>
          <p:nvPr/>
        </p:nvPicPr>
        <p:blipFill rotWithShape="1">
          <a:blip r:embed="rId3">
            <a:alphaModFix/>
          </a:blip>
          <a:srcRect b="0" l="7347" r="83160" t="84146"/>
          <a:stretch/>
        </p:blipFill>
        <p:spPr>
          <a:xfrm>
            <a:off x="2081075" y="92475"/>
            <a:ext cx="752705" cy="815429"/>
          </a:xfrm>
          <a:prstGeom prst="rect">
            <a:avLst/>
          </a:prstGeom>
          <a:noFill/>
          <a:ln>
            <a:noFill/>
          </a:ln>
        </p:spPr>
      </p:pic>
      <p:sp>
        <p:nvSpPr>
          <p:cNvPr id="470" name="Google Shape;470;p4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latin typeface="Oswald"/>
                <a:ea typeface="Oswald"/>
                <a:cs typeface="Oswald"/>
                <a:sym typeface="Oswald"/>
              </a:rPr>
              <a:t>FEATURE </a:t>
            </a:r>
            <a:r>
              <a:rPr lang="en" sz="2800">
                <a:solidFill>
                  <a:srgbClr val="FFFFFF"/>
                </a:solidFill>
                <a:latin typeface="Oswald Regular"/>
                <a:ea typeface="Oswald Regular"/>
                <a:cs typeface="Oswald Regular"/>
                <a:sym typeface="Oswald Regular"/>
              </a:rPr>
              <a:t>LIST</a:t>
            </a:r>
            <a:endParaRPr sz="2800">
              <a:solidFill>
                <a:srgbClr val="FFFFFF"/>
              </a:solidFill>
              <a:latin typeface="Oswald Regular"/>
              <a:ea typeface="Oswald Regular"/>
              <a:cs typeface="Oswald Regular"/>
              <a:sym typeface="Oswald Regular"/>
            </a:endParaRPr>
          </a:p>
        </p:txBody>
      </p:sp>
      <p:sp>
        <p:nvSpPr>
          <p:cNvPr id="471" name="Google Shape;471;p42"/>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Montserrat"/>
              <a:buChar char="-"/>
            </a:pPr>
            <a:r>
              <a:rPr lang="en" sz="1800">
                <a:solidFill>
                  <a:schemeClr val="lt1"/>
                </a:solidFill>
                <a:latin typeface="Montserrat"/>
                <a:ea typeface="Montserrat"/>
                <a:cs typeface="Montserrat"/>
                <a:sym typeface="Montserrat"/>
              </a:rPr>
              <a:t>T</a:t>
            </a:r>
            <a:r>
              <a:rPr lang="en" sz="1800">
                <a:solidFill>
                  <a:schemeClr val="lt1"/>
                </a:solidFill>
                <a:latin typeface="Montserrat"/>
                <a:ea typeface="Montserrat"/>
                <a:cs typeface="Montserrat"/>
                <a:sym typeface="Montserrat"/>
              </a:rPr>
              <a:t>he player earn score points </a:t>
            </a:r>
            <a:r>
              <a:rPr lang="en" sz="1800">
                <a:solidFill>
                  <a:srgbClr val="FFFFFF"/>
                </a:solidFill>
                <a:latin typeface="Montserrat"/>
                <a:ea typeface="Montserrat"/>
                <a:cs typeface="Montserrat"/>
                <a:sym typeface="Montserrat"/>
              </a:rPr>
              <a:t>b</a:t>
            </a:r>
            <a:r>
              <a:rPr lang="en" sz="1800">
                <a:solidFill>
                  <a:srgbClr val="FFFFFF"/>
                </a:solidFill>
                <a:latin typeface="Montserrat"/>
                <a:ea typeface="Montserrat"/>
                <a:cs typeface="Montserrat"/>
                <a:sym typeface="Montserrat"/>
              </a:rPr>
              <a:t>y e</a:t>
            </a:r>
            <a:r>
              <a:rPr lang="en" sz="1800">
                <a:solidFill>
                  <a:srgbClr val="FFFFFF"/>
                </a:solidFill>
                <a:latin typeface="Montserrat"/>
                <a:ea typeface="Montserrat"/>
                <a:cs typeface="Montserrat"/>
                <a:sym typeface="Montserrat"/>
              </a:rPr>
              <a:t>ating smaller creatures. He will progress to the next level after consuming enough creatures.</a:t>
            </a:r>
            <a:endParaRPr sz="1800">
              <a:solidFill>
                <a:srgbClr val="FFFFFF"/>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FFFFFF"/>
              </a:buClr>
              <a:buSzPts val="1800"/>
              <a:buFont typeface="Montserrat"/>
              <a:buChar char="-"/>
            </a:pPr>
            <a:r>
              <a:rPr lang="en" sz="1800">
                <a:solidFill>
                  <a:srgbClr val="FFFFFF"/>
                </a:solidFill>
                <a:latin typeface="Montserrat"/>
                <a:ea typeface="Montserrat"/>
                <a:cs typeface="Montserrat"/>
                <a:sym typeface="Montserrat"/>
              </a:rPr>
              <a:t>Higher level unlocks more advance creatures, which award higher score points.</a:t>
            </a:r>
            <a:endParaRPr sz="1800">
              <a:solidFill>
                <a:srgbClr val="FFFFFF"/>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FFFFFF"/>
              </a:buClr>
              <a:buSzPts val="1800"/>
              <a:buFont typeface="Montserrat"/>
              <a:buChar char="-"/>
            </a:pPr>
            <a:r>
              <a:rPr lang="en" sz="1800">
                <a:solidFill>
                  <a:srgbClr val="FFFFFF"/>
                </a:solidFill>
                <a:latin typeface="Montserrat"/>
                <a:ea typeface="Montserrat"/>
                <a:cs typeface="Montserrat"/>
                <a:sym typeface="Montserrat"/>
              </a:rPr>
              <a:t>A variety of buffs with distinctive ability.</a:t>
            </a:r>
            <a:endParaRPr sz="1800">
              <a:solidFill>
                <a:srgbClr val="FFFFFF"/>
              </a:solidFill>
              <a:latin typeface="Montserrat"/>
              <a:ea typeface="Montserrat"/>
              <a:cs typeface="Montserrat"/>
              <a:sym typeface="Montserrat"/>
            </a:endParaRPr>
          </a:p>
        </p:txBody>
      </p:sp>
      <p:grpSp>
        <p:nvGrpSpPr>
          <p:cNvPr id="472" name="Google Shape;472;p42"/>
          <p:cNvGrpSpPr/>
          <p:nvPr/>
        </p:nvGrpSpPr>
        <p:grpSpPr>
          <a:xfrm flipH="1" rot="-864019">
            <a:off x="7242661" y="-70849"/>
            <a:ext cx="1481643" cy="1055676"/>
            <a:chOff x="6601590" y="3322756"/>
            <a:chExt cx="1481616" cy="1055656"/>
          </a:xfrm>
        </p:grpSpPr>
        <p:sp>
          <p:nvSpPr>
            <p:cNvPr id="473" name="Google Shape;473;p42"/>
            <p:cNvSpPr/>
            <p:nvPr/>
          </p:nvSpPr>
          <p:spPr>
            <a:xfrm rot="1950675">
              <a:off x="6559263" y="4083455"/>
              <a:ext cx="723954" cy="48481"/>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rot="1950430">
              <a:off x="7325858" y="4118071"/>
              <a:ext cx="806096" cy="48481"/>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rot="1950047">
              <a:off x="7077706" y="3425715"/>
              <a:ext cx="400885" cy="48481"/>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6" name="Google Shape;476;p42"/>
          <p:cNvPicPr preferRelativeResize="0"/>
          <p:nvPr/>
        </p:nvPicPr>
        <p:blipFill>
          <a:blip r:embed="rId4">
            <a:alphaModFix/>
          </a:blip>
          <a:stretch>
            <a:fillRect/>
          </a:stretch>
        </p:blipFill>
        <p:spPr>
          <a:xfrm flipH="1">
            <a:off x="6671675" y="2984475"/>
            <a:ext cx="1752325" cy="1678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3"/>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Mock Up</a:t>
            </a:r>
            <a:endParaRPr/>
          </a:p>
        </p:txBody>
      </p:sp>
      <p:pic>
        <p:nvPicPr>
          <p:cNvPr id="482" name="Google Shape;482;p43"/>
          <p:cNvPicPr preferRelativeResize="0"/>
          <p:nvPr/>
        </p:nvPicPr>
        <p:blipFill rotWithShape="1">
          <a:blip r:embed="rId3">
            <a:alphaModFix/>
          </a:blip>
          <a:srcRect b="79" l="0" r="0" t="89"/>
          <a:stretch/>
        </p:blipFill>
        <p:spPr>
          <a:xfrm>
            <a:off x="295275" y="1244312"/>
            <a:ext cx="2743200" cy="1571624"/>
          </a:xfrm>
          <a:prstGeom prst="rect">
            <a:avLst/>
          </a:prstGeom>
          <a:noFill/>
          <a:ln>
            <a:noFill/>
          </a:ln>
        </p:spPr>
      </p:pic>
      <p:pic>
        <p:nvPicPr>
          <p:cNvPr id="483" name="Google Shape;483;p43"/>
          <p:cNvPicPr preferRelativeResize="0"/>
          <p:nvPr/>
        </p:nvPicPr>
        <p:blipFill rotWithShape="1">
          <a:blip r:embed="rId4">
            <a:alphaModFix/>
          </a:blip>
          <a:srcRect b="0" l="219" r="209" t="0"/>
          <a:stretch/>
        </p:blipFill>
        <p:spPr>
          <a:xfrm>
            <a:off x="3200400" y="1246325"/>
            <a:ext cx="2743200" cy="1581149"/>
          </a:xfrm>
          <a:prstGeom prst="rect">
            <a:avLst/>
          </a:prstGeom>
          <a:noFill/>
          <a:ln>
            <a:noFill/>
          </a:ln>
        </p:spPr>
      </p:pic>
      <p:pic>
        <p:nvPicPr>
          <p:cNvPr id="484" name="Google Shape;484;p43"/>
          <p:cNvPicPr preferRelativeResize="0"/>
          <p:nvPr/>
        </p:nvPicPr>
        <p:blipFill rotWithShape="1">
          <a:blip r:embed="rId5">
            <a:alphaModFix/>
          </a:blip>
          <a:srcRect b="79" l="0" r="0" t="89"/>
          <a:stretch/>
        </p:blipFill>
        <p:spPr>
          <a:xfrm>
            <a:off x="304800" y="2932225"/>
            <a:ext cx="2743200" cy="1571624"/>
          </a:xfrm>
          <a:prstGeom prst="rect">
            <a:avLst/>
          </a:prstGeom>
          <a:noFill/>
          <a:ln>
            <a:noFill/>
          </a:ln>
        </p:spPr>
      </p:pic>
      <p:pic>
        <p:nvPicPr>
          <p:cNvPr id="485" name="Google Shape;485;p43"/>
          <p:cNvPicPr preferRelativeResize="0"/>
          <p:nvPr/>
        </p:nvPicPr>
        <p:blipFill rotWithShape="1">
          <a:blip r:embed="rId6">
            <a:alphaModFix/>
          </a:blip>
          <a:srcRect b="0" l="39" r="49" t="0"/>
          <a:stretch/>
        </p:blipFill>
        <p:spPr>
          <a:xfrm>
            <a:off x="3200400" y="2903675"/>
            <a:ext cx="2752724" cy="1581149"/>
          </a:xfrm>
          <a:prstGeom prst="rect">
            <a:avLst/>
          </a:prstGeom>
          <a:noFill/>
          <a:ln>
            <a:noFill/>
          </a:ln>
        </p:spPr>
      </p:pic>
      <p:pic>
        <p:nvPicPr>
          <p:cNvPr id="486" name="Google Shape;486;p43"/>
          <p:cNvPicPr preferRelativeResize="0"/>
          <p:nvPr/>
        </p:nvPicPr>
        <p:blipFill rotWithShape="1">
          <a:blip r:embed="rId7">
            <a:alphaModFix/>
          </a:blip>
          <a:srcRect b="79" l="0" r="0" t="89"/>
          <a:stretch/>
        </p:blipFill>
        <p:spPr>
          <a:xfrm>
            <a:off x="6105525" y="1246325"/>
            <a:ext cx="2743200" cy="1571624"/>
          </a:xfrm>
          <a:prstGeom prst="rect">
            <a:avLst/>
          </a:prstGeom>
          <a:noFill/>
          <a:ln>
            <a:noFill/>
          </a:ln>
        </p:spPr>
      </p:pic>
      <p:pic>
        <p:nvPicPr>
          <p:cNvPr id="487" name="Google Shape;487;p43"/>
          <p:cNvPicPr preferRelativeResize="0"/>
          <p:nvPr/>
        </p:nvPicPr>
        <p:blipFill rotWithShape="1">
          <a:blip r:embed="rId8">
            <a:alphaModFix/>
          </a:blip>
          <a:srcRect b="690" l="0" r="0" t="690"/>
          <a:stretch/>
        </p:blipFill>
        <p:spPr>
          <a:xfrm>
            <a:off x="6105525" y="2917963"/>
            <a:ext cx="2743200" cy="1552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4"/>
          <p:cNvSpPr txBox="1"/>
          <p:nvPr>
            <p:ph type="title"/>
          </p:nvPr>
        </p:nvSpPr>
        <p:spPr>
          <a:xfrm>
            <a:off x="244088" y="177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UI Flow</a:t>
            </a:r>
            <a:endParaRPr/>
          </a:p>
        </p:txBody>
      </p:sp>
      <p:pic>
        <p:nvPicPr>
          <p:cNvPr id="493" name="Google Shape;493;p44"/>
          <p:cNvPicPr preferRelativeResize="0"/>
          <p:nvPr/>
        </p:nvPicPr>
        <p:blipFill>
          <a:blip r:embed="rId3">
            <a:alphaModFix/>
          </a:blip>
          <a:stretch>
            <a:fillRect/>
          </a:stretch>
        </p:blipFill>
        <p:spPr>
          <a:xfrm>
            <a:off x="850000" y="750200"/>
            <a:ext cx="7443975" cy="4177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latin typeface="Oswald"/>
                <a:ea typeface="Oswald"/>
                <a:cs typeface="Oswald"/>
                <a:sym typeface="Oswald"/>
              </a:rPr>
              <a:t>A</a:t>
            </a:r>
            <a:r>
              <a:rPr b="1" lang="en" sz="2800">
                <a:solidFill>
                  <a:srgbClr val="FFFFFF"/>
                </a:solidFill>
                <a:latin typeface="Oswald"/>
                <a:ea typeface="Oswald"/>
                <a:cs typeface="Oswald"/>
                <a:sym typeface="Oswald"/>
              </a:rPr>
              <a:t>RT</a:t>
            </a:r>
            <a:r>
              <a:rPr b="1" lang="en" sz="2800">
                <a:solidFill>
                  <a:srgbClr val="FFFFFF"/>
                </a:solidFill>
                <a:latin typeface="Oswald"/>
                <a:ea typeface="Oswald"/>
                <a:cs typeface="Oswald"/>
                <a:sym typeface="Oswald"/>
              </a:rPr>
              <a:t> </a:t>
            </a:r>
            <a:r>
              <a:rPr lang="en" sz="2800">
                <a:solidFill>
                  <a:srgbClr val="FFFFFF"/>
                </a:solidFill>
                <a:latin typeface="Oswald Regular"/>
                <a:ea typeface="Oswald Regular"/>
                <a:cs typeface="Oswald Regular"/>
                <a:sym typeface="Oswald Regular"/>
              </a:rPr>
              <a:t>D</a:t>
            </a:r>
            <a:r>
              <a:rPr lang="en" sz="2800">
                <a:solidFill>
                  <a:srgbClr val="FFFFFF"/>
                </a:solidFill>
                <a:latin typeface="Oswald Regular"/>
                <a:ea typeface="Oswald Regular"/>
                <a:cs typeface="Oswald Regular"/>
                <a:sym typeface="Oswald Regular"/>
              </a:rPr>
              <a:t>IRECTION</a:t>
            </a:r>
            <a:endParaRPr sz="2800">
              <a:solidFill>
                <a:srgbClr val="FFFFFF"/>
              </a:solidFill>
              <a:latin typeface="Oswald Regular"/>
              <a:ea typeface="Oswald Regular"/>
              <a:cs typeface="Oswald Regular"/>
              <a:sym typeface="Oswald Regular"/>
            </a:endParaRPr>
          </a:p>
        </p:txBody>
      </p:sp>
      <p:pic>
        <p:nvPicPr>
          <p:cNvPr id="499" name="Google Shape;499;p45"/>
          <p:cNvPicPr preferRelativeResize="0"/>
          <p:nvPr/>
        </p:nvPicPr>
        <p:blipFill>
          <a:blip r:embed="rId3">
            <a:alphaModFix/>
          </a:blip>
          <a:stretch>
            <a:fillRect/>
          </a:stretch>
        </p:blipFill>
        <p:spPr>
          <a:xfrm>
            <a:off x="1982275" y="1164100"/>
            <a:ext cx="5179450" cy="3237148"/>
          </a:xfrm>
          <a:prstGeom prst="rect">
            <a:avLst/>
          </a:prstGeom>
          <a:noFill/>
          <a:ln>
            <a:noFill/>
          </a:ln>
        </p:spPr>
      </p:pic>
      <p:pic>
        <p:nvPicPr>
          <p:cNvPr id="500" name="Google Shape;500;p45"/>
          <p:cNvPicPr preferRelativeResize="0"/>
          <p:nvPr/>
        </p:nvPicPr>
        <p:blipFill rotWithShape="1">
          <a:blip r:embed="rId4">
            <a:alphaModFix/>
          </a:blip>
          <a:srcRect b="80055" l="56849" r="36251" t="9119"/>
          <a:stretch/>
        </p:blipFill>
        <p:spPr>
          <a:xfrm flipH="1">
            <a:off x="5469925" y="278237"/>
            <a:ext cx="780274" cy="794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latin typeface="Oswald"/>
                <a:ea typeface="Oswald"/>
                <a:cs typeface="Oswald"/>
                <a:sym typeface="Oswald"/>
              </a:rPr>
              <a:t>PRICE</a:t>
            </a:r>
            <a:endParaRPr b="1" sz="2800">
              <a:solidFill>
                <a:srgbClr val="FFFFFF"/>
              </a:solidFill>
              <a:latin typeface="Oswald"/>
              <a:ea typeface="Oswald"/>
              <a:cs typeface="Oswald"/>
              <a:sym typeface="Oswald"/>
            </a:endParaRPr>
          </a:p>
        </p:txBody>
      </p:sp>
      <p:sp>
        <p:nvSpPr>
          <p:cNvPr id="506" name="Google Shape;506;p46"/>
          <p:cNvSpPr txBox="1"/>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900">
                <a:solidFill>
                  <a:srgbClr val="FFFFFF"/>
                </a:solidFill>
                <a:latin typeface="Montserrat Black"/>
                <a:ea typeface="Montserrat Black"/>
                <a:cs typeface="Montserrat Black"/>
                <a:sym typeface="Montserrat Black"/>
              </a:rPr>
              <a:t>Free</a:t>
            </a:r>
            <a:r>
              <a:rPr lang="en" sz="2900">
                <a:solidFill>
                  <a:srgbClr val="FFFFFF"/>
                </a:solidFill>
                <a:latin typeface="Montserrat"/>
                <a:ea typeface="Montserrat"/>
                <a:cs typeface="Montserrat"/>
                <a:sym typeface="Montserrat"/>
              </a:rPr>
              <a:t> to play</a:t>
            </a:r>
            <a:endParaRPr sz="2900">
              <a:solidFill>
                <a:srgbClr val="FFFFFF"/>
              </a:solidFill>
              <a:latin typeface="Montserrat"/>
              <a:ea typeface="Montserrat"/>
              <a:cs typeface="Montserrat"/>
              <a:sym typeface="Montserrat"/>
            </a:endParaRPr>
          </a:p>
          <a:p>
            <a:pPr indent="0" lvl="0" marL="0" rtl="0" algn="ctr">
              <a:lnSpc>
                <a:spcPct val="115000"/>
              </a:lnSpc>
              <a:spcBef>
                <a:spcPts val="1600"/>
              </a:spcBef>
              <a:spcAft>
                <a:spcPts val="1600"/>
              </a:spcAft>
              <a:buNone/>
            </a:pPr>
            <a:r>
              <a:rPr lang="en" sz="2900">
                <a:solidFill>
                  <a:srgbClr val="FFFFFF"/>
                </a:solidFill>
                <a:latin typeface="Montserrat"/>
                <a:ea typeface="Montserrat"/>
                <a:cs typeface="Montserrat"/>
                <a:sym typeface="Montserrat"/>
              </a:rPr>
              <a:t>Become a VIP</a:t>
            </a:r>
            <a:br>
              <a:rPr lang="en" sz="2900">
                <a:solidFill>
                  <a:srgbClr val="FFFFFF"/>
                </a:solidFill>
                <a:latin typeface="Montserrat"/>
                <a:ea typeface="Montserrat"/>
                <a:cs typeface="Montserrat"/>
                <a:sym typeface="Montserrat"/>
              </a:rPr>
            </a:br>
            <a:r>
              <a:rPr lang="en" sz="2900">
                <a:solidFill>
                  <a:srgbClr val="FFFFFF"/>
                </a:solidFill>
                <a:latin typeface="Montserrat"/>
                <a:ea typeface="Montserrat"/>
                <a:cs typeface="Montserrat"/>
                <a:sym typeface="Montserrat"/>
              </a:rPr>
              <a:t>with only 2$ </a:t>
            </a:r>
            <a:endParaRPr sz="2500">
              <a:solidFill>
                <a:srgbClr val="FFFFFF"/>
              </a:solidFill>
              <a:latin typeface="Montserrat"/>
              <a:ea typeface="Montserrat"/>
              <a:cs typeface="Montserrat"/>
              <a:sym typeface="Montserrat"/>
            </a:endParaRPr>
          </a:p>
        </p:txBody>
      </p:sp>
      <p:pic>
        <p:nvPicPr>
          <p:cNvPr id="507" name="Google Shape;507;p46"/>
          <p:cNvPicPr preferRelativeResize="0"/>
          <p:nvPr/>
        </p:nvPicPr>
        <p:blipFill rotWithShape="1">
          <a:blip r:embed="rId3">
            <a:alphaModFix/>
          </a:blip>
          <a:srcRect b="16656" l="44522" r="43313" t="7528"/>
          <a:stretch/>
        </p:blipFill>
        <p:spPr>
          <a:xfrm>
            <a:off x="1910250" y="1411325"/>
            <a:ext cx="1330600" cy="2123175"/>
          </a:xfrm>
          <a:prstGeom prst="rect">
            <a:avLst/>
          </a:prstGeom>
          <a:noFill/>
          <a:ln>
            <a:noFill/>
          </a:ln>
        </p:spPr>
      </p:pic>
      <p:pic>
        <p:nvPicPr>
          <p:cNvPr id="508" name="Google Shape;508;p46"/>
          <p:cNvPicPr preferRelativeResize="0"/>
          <p:nvPr/>
        </p:nvPicPr>
        <p:blipFill>
          <a:blip r:embed="rId4">
            <a:alphaModFix/>
          </a:blip>
          <a:stretch>
            <a:fillRect/>
          </a:stretch>
        </p:blipFill>
        <p:spPr>
          <a:xfrm rot="2113112">
            <a:off x="5920819" y="1790969"/>
            <a:ext cx="573061" cy="5730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latin typeface="Oswald Regular"/>
                <a:ea typeface="Oswald Regular"/>
                <a:cs typeface="Oswald Regular"/>
                <a:sym typeface="Oswald Regular"/>
              </a:rPr>
              <a:t>Campaign </a:t>
            </a:r>
            <a:r>
              <a:rPr lang="en" sz="2800">
                <a:solidFill>
                  <a:schemeClr val="lt1"/>
                </a:solidFill>
                <a:latin typeface="Oswald Regular"/>
                <a:ea typeface="Oswald Regular"/>
                <a:cs typeface="Oswald Regular"/>
                <a:sym typeface="Oswald Regular"/>
              </a:rPr>
              <a:t>Plan</a:t>
            </a:r>
            <a:endParaRPr sz="2800">
              <a:solidFill>
                <a:schemeClr val="lt1"/>
              </a:solidFill>
              <a:latin typeface="Oswald Regular"/>
              <a:ea typeface="Oswald Regular"/>
              <a:cs typeface="Oswald Regular"/>
              <a:sym typeface="Oswald Regular"/>
            </a:endParaRPr>
          </a:p>
        </p:txBody>
      </p:sp>
      <p:sp>
        <p:nvSpPr>
          <p:cNvPr id="514" name="Google Shape;514;p47"/>
          <p:cNvSpPr txBox="1"/>
          <p:nvPr/>
        </p:nvSpPr>
        <p:spPr>
          <a:xfrm>
            <a:off x="724073" y="2516464"/>
            <a:ext cx="11292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20/9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Teaser Trailer</a:t>
            </a:r>
            <a:endParaRPr sz="1200">
              <a:solidFill>
                <a:schemeClr val="lt1"/>
              </a:solidFill>
              <a:latin typeface="Montserrat"/>
              <a:ea typeface="Montserrat"/>
              <a:cs typeface="Montserrat"/>
              <a:sym typeface="Montserrat"/>
            </a:endParaRPr>
          </a:p>
        </p:txBody>
      </p:sp>
      <p:sp>
        <p:nvSpPr>
          <p:cNvPr id="515" name="Google Shape;515;p47"/>
          <p:cNvSpPr txBox="1"/>
          <p:nvPr/>
        </p:nvSpPr>
        <p:spPr>
          <a:xfrm>
            <a:off x="2086491" y="2516464"/>
            <a:ext cx="11292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24/9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Beta test</a:t>
            </a:r>
            <a:endParaRPr sz="1200">
              <a:solidFill>
                <a:schemeClr val="lt1"/>
              </a:solidFill>
              <a:latin typeface="Montserrat"/>
              <a:ea typeface="Montserrat"/>
              <a:cs typeface="Montserrat"/>
              <a:sym typeface="Montserrat"/>
            </a:endParaRPr>
          </a:p>
        </p:txBody>
      </p:sp>
      <p:sp>
        <p:nvSpPr>
          <p:cNvPr id="516" name="Google Shape;516;p47"/>
          <p:cNvSpPr txBox="1"/>
          <p:nvPr/>
        </p:nvSpPr>
        <p:spPr>
          <a:xfrm>
            <a:off x="3388902" y="2516464"/>
            <a:ext cx="11292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3/10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Game lunch</a:t>
            </a:r>
            <a:endParaRPr sz="1200">
              <a:solidFill>
                <a:schemeClr val="lt1"/>
              </a:solidFill>
              <a:latin typeface="Montserrat"/>
              <a:ea typeface="Montserrat"/>
              <a:cs typeface="Montserrat"/>
              <a:sym typeface="Montserrat"/>
            </a:endParaRPr>
          </a:p>
        </p:txBody>
      </p:sp>
      <p:sp>
        <p:nvSpPr>
          <p:cNvPr id="517" name="Google Shape;517;p47"/>
          <p:cNvSpPr txBox="1"/>
          <p:nvPr/>
        </p:nvSpPr>
        <p:spPr>
          <a:xfrm>
            <a:off x="4691312" y="2516464"/>
            <a:ext cx="1200900" cy="6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11/10 - 5/11</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Halloween's Event</a:t>
            </a:r>
            <a:endParaRPr sz="1200">
              <a:solidFill>
                <a:schemeClr val="lt1"/>
              </a:solidFill>
              <a:latin typeface="Montserrat"/>
              <a:ea typeface="Montserrat"/>
              <a:cs typeface="Montserrat"/>
              <a:sym typeface="Montserrat"/>
            </a:endParaRPr>
          </a:p>
        </p:txBody>
      </p:sp>
      <p:sp>
        <p:nvSpPr>
          <p:cNvPr id="518" name="Google Shape;518;p47"/>
          <p:cNvSpPr txBox="1"/>
          <p:nvPr/>
        </p:nvSpPr>
        <p:spPr>
          <a:xfrm>
            <a:off x="5930435" y="2509034"/>
            <a:ext cx="1200900" cy="6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17/11</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Big Update</a:t>
            </a:r>
            <a:endParaRPr sz="1200">
              <a:solidFill>
                <a:schemeClr val="lt1"/>
              </a:solidFill>
              <a:latin typeface="Montserrat"/>
              <a:ea typeface="Montserrat"/>
              <a:cs typeface="Montserrat"/>
              <a:sym typeface="Montserrat"/>
            </a:endParaRPr>
          </a:p>
        </p:txBody>
      </p:sp>
      <p:sp>
        <p:nvSpPr>
          <p:cNvPr id="519" name="Google Shape;519;p47"/>
          <p:cNvSpPr txBox="1"/>
          <p:nvPr/>
        </p:nvSpPr>
        <p:spPr>
          <a:xfrm>
            <a:off x="7219032" y="2516484"/>
            <a:ext cx="1200900" cy="6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11/10 - 5/11</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Christmas Events</a:t>
            </a:r>
            <a:endParaRPr>
              <a:solidFill>
                <a:schemeClr val="lt1"/>
              </a:solidFill>
              <a:latin typeface="Montserrat"/>
              <a:ea typeface="Montserrat"/>
              <a:cs typeface="Montserrat"/>
              <a:sym typeface="Montserrat"/>
            </a:endParaRPr>
          </a:p>
        </p:txBody>
      </p:sp>
      <p:sp>
        <p:nvSpPr>
          <p:cNvPr id="520" name="Google Shape;520;p47"/>
          <p:cNvSpPr/>
          <p:nvPr/>
        </p:nvSpPr>
        <p:spPr>
          <a:xfrm>
            <a:off x="2372238" y="2018775"/>
            <a:ext cx="497700" cy="497700"/>
          </a:xfrm>
          <a:prstGeom prst="ellipse">
            <a:avLst/>
          </a:prstGeom>
          <a:gradFill>
            <a:gsLst>
              <a:gs pos="0">
                <a:schemeClr val="lt1"/>
              </a:gs>
              <a:gs pos="100000">
                <a:srgbClr val="FFFFFF">
                  <a:alpha val="0"/>
                </a:srgbClr>
              </a:gs>
            </a:gsLst>
            <a:path path="circle">
              <a:fillToRect b="50%" l="50%" r="50%" t="50%"/>
            </a:path>
            <a:tileRect/>
          </a:gradFill>
          <a:ln>
            <a:noFill/>
          </a:ln>
          <a:effectLst>
            <a:outerShdw blurRad="57150" rotWithShape="0" algn="bl" dir="5400000" dist="1905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3704713" y="2015025"/>
            <a:ext cx="497700" cy="497700"/>
          </a:xfrm>
          <a:prstGeom prst="ellipse">
            <a:avLst/>
          </a:prstGeom>
          <a:gradFill>
            <a:gsLst>
              <a:gs pos="0">
                <a:schemeClr val="lt1"/>
              </a:gs>
              <a:gs pos="100000">
                <a:srgbClr val="FFFFFF">
                  <a:alpha val="0"/>
                </a:srgbClr>
              </a:gs>
            </a:gsLst>
            <a:path path="circle">
              <a:fillToRect b="50%" l="50%" r="50%" t="50%"/>
            </a:path>
            <a:tileRect/>
          </a:gradFill>
          <a:ln>
            <a:noFill/>
          </a:ln>
          <a:effectLst>
            <a:outerShdw blurRad="57150" rotWithShape="0" algn="bl" dir="5400000" dist="1905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4993413" y="2015025"/>
            <a:ext cx="497700" cy="497700"/>
          </a:xfrm>
          <a:prstGeom prst="ellipse">
            <a:avLst/>
          </a:prstGeom>
          <a:gradFill>
            <a:gsLst>
              <a:gs pos="0">
                <a:schemeClr val="lt1"/>
              </a:gs>
              <a:gs pos="100000">
                <a:srgbClr val="FFFFFF">
                  <a:alpha val="0"/>
                </a:srgbClr>
              </a:gs>
            </a:gsLst>
            <a:path path="circle">
              <a:fillToRect b="50%" l="50%" r="50%" t="50%"/>
            </a:path>
            <a:tileRect/>
          </a:gradFill>
          <a:ln>
            <a:noFill/>
          </a:ln>
          <a:effectLst>
            <a:outerShdw blurRad="57150" rotWithShape="0" algn="bl" dir="5400000" dist="1905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6295625" y="2018775"/>
            <a:ext cx="497700" cy="497700"/>
          </a:xfrm>
          <a:prstGeom prst="ellipse">
            <a:avLst/>
          </a:prstGeom>
          <a:gradFill>
            <a:gsLst>
              <a:gs pos="0">
                <a:schemeClr val="lt1"/>
              </a:gs>
              <a:gs pos="100000">
                <a:srgbClr val="FFFFFF">
                  <a:alpha val="0"/>
                </a:srgbClr>
              </a:gs>
            </a:gsLst>
            <a:path path="circle">
              <a:fillToRect b="50%" l="50%" r="50%" t="50%"/>
            </a:path>
            <a:tileRect/>
          </a:gradFill>
          <a:ln>
            <a:noFill/>
          </a:ln>
          <a:effectLst>
            <a:outerShdw blurRad="57150" rotWithShape="0" algn="bl" dir="5400000" dist="1905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7570625" y="2018775"/>
            <a:ext cx="497700" cy="497700"/>
          </a:xfrm>
          <a:prstGeom prst="ellipse">
            <a:avLst/>
          </a:prstGeom>
          <a:gradFill>
            <a:gsLst>
              <a:gs pos="0">
                <a:schemeClr val="lt1"/>
              </a:gs>
              <a:gs pos="100000">
                <a:srgbClr val="FFFFFF">
                  <a:alpha val="0"/>
                </a:srgbClr>
              </a:gs>
            </a:gsLst>
            <a:path path="circle">
              <a:fillToRect b="50%" l="50%" r="50%" t="50%"/>
            </a:path>
            <a:tileRect/>
          </a:gradFill>
          <a:ln>
            <a:noFill/>
          </a:ln>
          <a:effectLst>
            <a:outerShdw blurRad="57150" rotWithShape="0" algn="bl" dir="5400000" dist="19050">
              <a:schemeClr val="lt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p:nvPr/>
        </p:nvSpPr>
        <p:spPr>
          <a:xfrm rot="1438">
            <a:off x="1596225" y="2255775"/>
            <a:ext cx="717300" cy="23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rot="1438">
            <a:off x="2928687" y="2279775"/>
            <a:ext cx="717300" cy="23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rot="1438">
            <a:off x="4239262" y="2252025"/>
            <a:ext cx="717300" cy="23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rot="1438">
            <a:off x="5534712" y="2252025"/>
            <a:ext cx="717300" cy="23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rot="1438">
            <a:off x="6836925" y="2279775"/>
            <a:ext cx="717300" cy="23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47"/>
          <p:cNvPicPr preferRelativeResize="0"/>
          <p:nvPr/>
        </p:nvPicPr>
        <p:blipFill rotWithShape="1">
          <a:blip r:embed="rId3">
            <a:alphaModFix/>
          </a:blip>
          <a:srcRect b="16656" l="44522" r="43313" t="7528"/>
          <a:stretch/>
        </p:blipFill>
        <p:spPr>
          <a:xfrm flipH="1">
            <a:off x="6119624" y="1325337"/>
            <a:ext cx="871977" cy="1391375"/>
          </a:xfrm>
          <a:prstGeom prst="rect">
            <a:avLst/>
          </a:prstGeom>
          <a:noFill/>
          <a:ln>
            <a:noFill/>
          </a:ln>
        </p:spPr>
      </p:pic>
      <p:pic>
        <p:nvPicPr>
          <p:cNvPr id="531" name="Google Shape;531;p47"/>
          <p:cNvPicPr preferRelativeResize="0"/>
          <p:nvPr/>
        </p:nvPicPr>
        <p:blipFill rotWithShape="1">
          <a:blip r:embed="rId4">
            <a:alphaModFix/>
          </a:blip>
          <a:srcRect b="17001" l="59135" r="31526" t="68448"/>
          <a:stretch/>
        </p:blipFill>
        <p:spPr>
          <a:xfrm>
            <a:off x="852687" y="1670800"/>
            <a:ext cx="871977" cy="881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8"/>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r>
              <a:rPr b="0" lang="en">
                <a:latin typeface="Oswald Regular"/>
                <a:ea typeface="Oswald Regular"/>
                <a:cs typeface="Oswald Regular"/>
                <a:sym typeface="Oswald Regular"/>
              </a:rPr>
              <a:t>Roadmap</a:t>
            </a:r>
            <a:endParaRPr b="0">
              <a:latin typeface="Oswald Regular"/>
              <a:ea typeface="Oswald Regular"/>
              <a:cs typeface="Oswald Regular"/>
              <a:sym typeface="Oswald Regular"/>
            </a:endParaRPr>
          </a:p>
        </p:txBody>
      </p:sp>
      <p:pic>
        <p:nvPicPr>
          <p:cNvPr id="537" name="Google Shape;537;p48"/>
          <p:cNvPicPr preferRelativeResize="0"/>
          <p:nvPr/>
        </p:nvPicPr>
        <p:blipFill>
          <a:blip r:embed="rId3">
            <a:alphaModFix/>
          </a:blip>
          <a:stretch>
            <a:fillRect/>
          </a:stretch>
        </p:blipFill>
        <p:spPr>
          <a:xfrm>
            <a:off x="1257050" y="1128000"/>
            <a:ext cx="6523734" cy="3710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31"/>
          <p:cNvGrpSpPr/>
          <p:nvPr/>
        </p:nvGrpSpPr>
        <p:grpSpPr>
          <a:xfrm>
            <a:off x="362127" y="696823"/>
            <a:ext cx="8452928" cy="1810868"/>
            <a:chOff x="-6232173" y="3078698"/>
            <a:chExt cx="8452928" cy="1810868"/>
          </a:xfrm>
        </p:grpSpPr>
        <p:sp>
          <p:nvSpPr>
            <p:cNvPr id="227" name="Google Shape;227;p31"/>
            <p:cNvSpPr/>
            <p:nvPr/>
          </p:nvSpPr>
          <p:spPr>
            <a:xfrm rot="-2697395">
              <a:off x="-6334539" y="3366948"/>
              <a:ext cx="839831" cy="57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rot="-2697734">
              <a:off x="1865137" y="3549962"/>
              <a:ext cx="321804" cy="57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rot="-2698520">
              <a:off x="1779663" y="4666166"/>
              <a:ext cx="492783" cy="57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type="title"/>
          </p:nvPr>
        </p:nvSpPr>
        <p:spPr>
          <a:xfrm>
            <a:off x="-94825" y="258600"/>
            <a:ext cx="91440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PITCH</a:t>
            </a:r>
            <a:endParaRPr/>
          </a:p>
        </p:txBody>
      </p:sp>
      <p:sp>
        <p:nvSpPr>
          <p:cNvPr id="231" name="Google Shape;231;p31"/>
          <p:cNvSpPr txBox="1"/>
          <p:nvPr>
            <p:ph idx="4294967295" type="subTitle"/>
          </p:nvPr>
        </p:nvSpPr>
        <p:spPr>
          <a:xfrm>
            <a:off x="419450" y="1013438"/>
            <a:ext cx="1923300" cy="29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t>Elevator pitch</a:t>
            </a:r>
            <a:endParaRPr b="1"/>
          </a:p>
        </p:txBody>
      </p:sp>
      <p:sp>
        <p:nvSpPr>
          <p:cNvPr id="232" name="Google Shape;232;p31"/>
          <p:cNvSpPr txBox="1"/>
          <p:nvPr>
            <p:ph idx="4294967295" type="subTitle"/>
          </p:nvPr>
        </p:nvSpPr>
        <p:spPr>
          <a:xfrm>
            <a:off x="648050" y="1379925"/>
            <a:ext cx="2171400" cy="82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rgbClr val="FFFFFF"/>
                </a:solidFill>
                <a:latin typeface="Montserrat Medium"/>
                <a:ea typeface="Montserrat Medium"/>
                <a:cs typeface="Montserrat Medium"/>
                <a:sym typeface="Montserrat Medium"/>
              </a:rPr>
              <a:t>- </a:t>
            </a:r>
            <a:r>
              <a:rPr lang="en" sz="1300">
                <a:solidFill>
                  <a:srgbClr val="FFFFFF"/>
                </a:solidFill>
                <a:latin typeface="Montserrat Medium"/>
                <a:ea typeface="Montserrat Medium"/>
                <a:cs typeface="Montserrat Medium"/>
                <a:sym typeface="Montserrat Medium"/>
              </a:rPr>
              <a:t>A Game of Survival: where the Big eats the Smalls &amp; the Small flees the Bigs.</a:t>
            </a:r>
            <a:endParaRPr>
              <a:solidFill>
                <a:srgbClr val="FFFFFF"/>
              </a:solidFill>
              <a:latin typeface="Montserrat Medium"/>
              <a:ea typeface="Montserrat Medium"/>
              <a:cs typeface="Montserrat Medium"/>
              <a:sym typeface="Montserrat Medium"/>
            </a:endParaRPr>
          </a:p>
        </p:txBody>
      </p:sp>
      <p:sp>
        <p:nvSpPr>
          <p:cNvPr id="233" name="Google Shape;233;p31"/>
          <p:cNvSpPr txBox="1"/>
          <p:nvPr>
            <p:ph idx="4294967295" type="subTitle"/>
          </p:nvPr>
        </p:nvSpPr>
        <p:spPr>
          <a:xfrm>
            <a:off x="2590850" y="1013438"/>
            <a:ext cx="1923300" cy="29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t>Game Pillars</a:t>
            </a:r>
            <a:endParaRPr b="1"/>
          </a:p>
        </p:txBody>
      </p:sp>
      <p:sp>
        <p:nvSpPr>
          <p:cNvPr id="234" name="Google Shape;234;p31"/>
          <p:cNvSpPr txBox="1"/>
          <p:nvPr>
            <p:ph idx="4294967295" type="subTitle"/>
          </p:nvPr>
        </p:nvSpPr>
        <p:spPr>
          <a:xfrm>
            <a:off x="2819450" y="1370888"/>
            <a:ext cx="2171400" cy="272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Comfortaa"/>
                <a:ea typeface="Comfortaa"/>
                <a:cs typeface="Comfortaa"/>
                <a:sym typeface="Comfortaa"/>
              </a:rPr>
              <a:t>- </a:t>
            </a:r>
            <a:r>
              <a:rPr lang="en" sz="1300">
                <a:latin typeface="Comfortaa"/>
                <a:ea typeface="Comfortaa"/>
                <a:cs typeface="Comfortaa"/>
                <a:sym typeface="Comfortaa"/>
              </a:rPr>
              <a:t>Survival: Aiming for the Highest Score </a:t>
            </a:r>
            <a:endParaRPr sz="1300">
              <a:latin typeface="Comfortaa"/>
              <a:ea typeface="Comfortaa"/>
              <a:cs typeface="Comfortaa"/>
              <a:sym typeface="Comfortaa"/>
            </a:endParaRPr>
          </a:p>
          <a:p>
            <a:pPr indent="0" lvl="0" marL="0" rtl="0" algn="l">
              <a:lnSpc>
                <a:spcPct val="115000"/>
              </a:lnSpc>
              <a:spcBef>
                <a:spcPts val="1600"/>
              </a:spcBef>
              <a:spcAft>
                <a:spcPts val="0"/>
              </a:spcAft>
              <a:buNone/>
            </a:pPr>
            <a:r>
              <a:rPr lang="en" sz="1300">
                <a:latin typeface="Comfortaa"/>
                <a:ea typeface="Comfortaa"/>
                <a:cs typeface="Comfortaa"/>
                <a:sym typeface="Comfortaa"/>
              </a:rPr>
              <a:t>- Harder Feeding Frenzy</a:t>
            </a:r>
            <a:endParaRPr sz="1300">
              <a:latin typeface="Comfortaa"/>
              <a:ea typeface="Comfortaa"/>
              <a:cs typeface="Comfortaa"/>
              <a:sym typeface="Comfortaa"/>
            </a:endParaRPr>
          </a:p>
          <a:p>
            <a:pPr indent="0" lvl="0" marL="0" rtl="0" algn="l">
              <a:lnSpc>
                <a:spcPct val="115000"/>
              </a:lnSpc>
              <a:spcBef>
                <a:spcPts val="1600"/>
              </a:spcBef>
              <a:spcAft>
                <a:spcPts val="1600"/>
              </a:spcAft>
              <a:buNone/>
            </a:pPr>
            <a:r>
              <a:rPr lang="en" sz="1300">
                <a:latin typeface="Comfortaa"/>
                <a:ea typeface="Comfortaa"/>
                <a:cs typeface="Comfortaa"/>
                <a:sym typeface="Comfortaa"/>
              </a:rPr>
              <a:t>- Mixed between Cute Art &amp; Scary Environment</a:t>
            </a:r>
            <a:endParaRPr/>
          </a:p>
        </p:txBody>
      </p:sp>
      <p:grpSp>
        <p:nvGrpSpPr>
          <p:cNvPr id="235" name="Google Shape;235;p31"/>
          <p:cNvGrpSpPr/>
          <p:nvPr/>
        </p:nvGrpSpPr>
        <p:grpSpPr>
          <a:xfrm>
            <a:off x="519886" y="4338424"/>
            <a:ext cx="400215" cy="392702"/>
            <a:chOff x="1671005" y="1576562"/>
            <a:chExt cx="374873" cy="367836"/>
          </a:xfrm>
        </p:grpSpPr>
        <p:sp>
          <p:nvSpPr>
            <p:cNvPr id="236" name="Google Shape;236;p31"/>
            <p:cNvSpPr/>
            <p:nvPr/>
          </p:nvSpPr>
          <p:spPr>
            <a:xfrm>
              <a:off x="1671005" y="1576562"/>
              <a:ext cx="374873" cy="367836"/>
            </a:xfrm>
            <a:custGeom>
              <a:rect b="b" l="l" r="r" t="t"/>
              <a:pathLst>
                <a:path extrusionOk="0" h="8886" w="9056">
                  <a:moveTo>
                    <a:pt x="9055" y="1"/>
                  </a:moveTo>
                  <a:cubicBezTo>
                    <a:pt x="9055" y="1"/>
                    <a:pt x="1316" y="5333"/>
                    <a:pt x="681" y="6026"/>
                  </a:cubicBezTo>
                  <a:cubicBezTo>
                    <a:pt x="0" y="6660"/>
                    <a:pt x="0" y="7740"/>
                    <a:pt x="681" y="8375"/>
                  </a:cubicBezTo>
                  <a:cubicBezTo>
                    <a:pt x="999" y="8715"/>
                    <a:pt x="1427" y="8885"/>
                    <a:pt x="1862" y="8885"/>
                  </a:cubicBezTo>
                  <a:cubicBezTo>
                    <a:pt x="2296" y="8885"/>
                    <a:pt x="2737" y="8715"/>
                    <a:pt x="3077" y="8375"/>
                  </a:cubicBezTo>
                  <a:cubicBezTo>
                    <a:pt x="3723" y="7740"/>
                    <a:pt x="9055" y="1"/>
                    <a:pt x="9055" y="1"/>
                  </a:cubicBezTo>
                  <a:close/>
                </a:path>
              </a:pathLst>
            </a:custGeom>
            <a:gradFill>
              <a:gsLst>
                <a:gs pos="0">
                  <a:srgbClr val="FFFFFF">
                    <a:alpha val="0"/>
                  </a:srgbClr>
                </a:gs>
                <a:gs pos="100000">
                  <a:srgbClr val="F3F3F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1697249" y="1832422"/>
              <a:ext cx="97278" cy="88751"/>
            </a:xfrm>
            <a:custGeom>
              <a:rect b="b" l="l" r="r" t="t"/>
              <a:pathLst>
                <a:path extrusionOk="0" h="2144" w="2350">
                  <a:moveTo>
                    <a:pt x="1176" y="0"/>
                  </a:moveTo>
                  <a:cubicBezTo>
                    <a:pt x="908" y="0"/>
                    <a:pt x="641" y="109"/>
                    <a:pt x="447" y="326"/>
                  </a:cubicBezTo>
                  <a:cubicBezTo>
                    <a:pt x="1" y="725"/>
                    <a:pt x="1" y="1407"/>
                    <a:pt x="447" y="1853"/>
                  </a:cubicBezTo>
                  <a:cubicBezTo>
                    <a:pt x="641" y="2047"/>
                    <a:pt x="908" y="2144"/>
                    <a:pt x="1176" y="2144"/>
                  </a:cubicBezTo>
                  <a:cubicBezTo>
                    <a:pt x="1445" y="2144"/>
                    <a:pt x="1715" y="2047"/>
                    <a:pt x="1915" y="1853"/>
                  </a:cubicBezTo>
                  <a:cubicBezTo>
                    <a:pt x="2349" y="1407"/>
                    <a:pt x="2349" y="725"/>
                    <a:pt x="1915" y="326"/>
                  </a:cubicBezTo>
                  <a:cubicBezTo>
                    <a:pt x="1715" y="109"/>
                    <a:pt x="1445" y="0"/>
                    <a:pt x="1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31"/>
          <p:cNvGrpSpPr/>
          <p:nvPr/>
        </p:nvGrpSpPr>
        <p:grpSpPr>
          <a:xfrm>
            <a:off x="247836" y="3305799"/>
            <a:ext cx="400215" cy="392702"/>
            <a:chOff x="1671005" y="1576562"/>
            <a:chExt cx="374873" cy="367836"/>
          </a:xfrm>
        </p:grpSpPr>
        <p:sp>
          <p:nvSpPr>
            <p:cNvPr id="239" name="Google Shape;239;p31"/>
            <p:cNvSpPr/>
            <p:nvPr/>
          </p:nvSpPr>
          <p:spPr>
            <a:xfrm>
              <a:off x="1671005" y="1576562"/>
              <a:ext cx="374873" cy="367836"/>
            </a:xfrm>
            <a:custGeom>
              <a:rect b="b" l="l" r="r" t="t"/>
              <a:pathLst>
                <a:path extrusionOk="0" h="8886" w="9056">
                  <a:moveTo>
                    <a:pt x="9055" y="1"/>
                  </a:moveTo>
                  <a:cubicBezTo>
                    <a:pt x="9055" y="1"/>
                    <a:pt x="1316" y="5333"/>
                    <a:pt x="681" y="6026"/>
                  </a:cubicBezTo>
                  <a:cubicBezTo>
                    <a:pt x="0" y="6660"/>
                    <a:pt x="0" y="7740"/>
                    <a:pt x="681" y="8375"/>
                  </a:cubicBezTo>
                  <a:cubicBezTo>
                    <a:pt x="999" y="8715"/>
                    <a:pt x="1427" y="8885"/>
                    <a:pt x="1862" y="8885"/>
                  </a:cubicBezTo>
                  <a:cubicBezTo>
                    <a:pt x="2296" y="8885"/>
                    <a:pt x="2737" y="8715"/>
                    <a:pt x="3077" y="8375"/>
                  </a:cubicBezTo>
                  <a:cubicBezTo>
                    <a:pt x="3723" y="7740"/>
                    <a:pt x="9055" y="1"/>
                    <a:pt x="9055" y="1"/>
                  </a:cubicBezTo>
                  <a:close/>
                </a:path>
              </a:pathLst>
            </a:custGeom>
            <a:gradFill>
              <a:gsLst>
                <a:gs pos="0">
                  <a:srgbClr val="FFFFFF">
                    <a:alpha val="0"/>
                  </a:srgbClr>
                </a:gs>
                <a:gs pos="100000">
                  <a:srgbClr val="F3F3F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1697249" y="1832422"/>
              <a:ext cx="97278" cy="88751"/>
            </a:xfrm>
            <a:custGeom>
              <a:rect b="b" l="l" r="r" t="t"/>
              <a:pathLst>
                <a:path extrusionOk="0" h="2144" w="2350">
                  <a:moveTo>
                    <a:pt x="1176" y="0"/>
                  </a:moveTo>
                  <a:cubicBezTo>
                    <a:pt x="908" y="0"/>
                    <a:pt x="641" y="109"/>
                    <a:pt x="447" y="326"/>
                  </a:cubicBezTo>
                  <a:cubicBezTo>
                    <a:pt x="1" y="725"/>
                    <a:pt x="1" y="1407"/>
                    <a:pt x="447" y="1853"/>
                  </a:cubicBezTo>
                  <a:cubicBezTo>
                    <a:pt x="641" y="2047"/>
                    <a:pt x="908" y="2144"/>
                    <a:pt x="1176" y="2144"/>
                  </a:cubicBezTo>
                  <a:cubicBezTo>
                    <a:pt x="1445" y="2144"/>
                    <a:pt x="1715" y="2047"/>
                    <a:pt x="1915" y="1853"/>
                  </a:cubicBezTo>
                  <a:cubicBezTo>
                    <a:pt x="2349" y="1407"/>
                    <a:pt x="2349" y="725"/>
                    <a:pt x="1915" y="326"/>
                  </a:cubicBezTo>
                  <a:cubicBezTo>
                    <a:pt x="1715" y="109"/>
                    <a:pt x="1445" y="0"/>
                    <a:pt x="1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31"/>
          <p:cNvSpPr txBox="1"/>
          <p:nvPr>
            <p:ph idx="4294967295" type="subTitle"/>
          </p:nvPr>
        </p:nvSpPr>
        <p:spPr>
          <a:xfrm>
            <a:off x="4762250" y="1013438"/>
            <a:ext cx="1923300" cy="29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700">
                <a:solidFill>
                  <a:srgbClr val="FFFFFF"/>
                </a:solidFill>
              </a:rPr>
              <a:t>Consumer Promise</a:t>
            </a:r>
            <a:endParaRPr b="1">
              <a:solidFill>
                <a:srgbClr val="FFFFFF"/>
              </a:solidFill>
            </a:endParaRPr>
          </a:p>
        </p:txBody>
      </p:sp>
      <p:sp>
        <p:nvSpPr>
          <p:cNvPr id="242" name="Google Shape;242;p31"/>
          <p:cNvSpPr txBox="1"/>
          <p:nvPr>
            <p:ph idx="4294967295" type="subTitle"/>
          </p:nvPr>
        </p:nvSpPr>
        <p:spPr>
          <a:xfrm>
            <a:off x="4990850" y="1632838"/>
            <a:ext cx="2171400" cy="272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Comfortaa"/>
                <a:ea typeface="Comfortaa"/>
                <a:cs typeface="Comfortaa"/>
                <a:sym typeface="Comfortaa"/>
              </a:rPr>
              <a:t>- </a:t>
            </a:r>
            <a:r>
              <a:rPr lang="en" sz="1300">
                <a:latin typeface="Comfortaa"/>
                <a:ea typeface="Comfortaa"/>
                <a:cs typeface="Comfortaa"/>
                <a:sym typeface="Comfortaa"/>
              </a:rPr>
              <a:t>The art style might look cartoony, but don’t let it fool you. You must be alert at all times while playing this game.</a:t>
            </a:r>
            <a:endParaRPr sz="1300">
              <a:latin typeface="Comfortaa"/>
              <a:ea typeface="Comfortaa"/>
              <a:cs typeface="Comfortaa"/>
              <a:sym typeface="Comfortaa"/>
            </a:endParaRPr>
          </a:p>
          <a:p>
            <a:pPr indent="0" lvl="0" marL="0" rtl="0" algn="l">
              <a:lnSpc>
                <a:spcPct val="115000"/>
              </a:lnSpc>
              <a:spcBef>
                <a:spcPts val="1600"/>
              </a:spcBef>
              <a:spcAft>
                <a:spcPts val="0"/>
              </a:spcAft>
              <a:buNone/>
            </a:pPr>
            <a:r>
              <a:rPr lang="en" sz="1300">
                <a:latin typeface="Comfortaa"/>
                <a:ea typeface="Comfortaa"/>
                <a:cs typeface="Comfortaa"/>
                <a:sym typeface="Comfortaa"/>
              </a:rPr>
              <a:t>- Easy to learn, hard to master.</a:t>
            </a:r>
            <a:endParaRPr sz="1300">
              <a:latin typeface="Comfortaa"/>
              <a:ea typeface="Comfortaa"/>
              <a:cs typeface="Comfortaa"/>
              <a:sym typeface="Comfortaa"/>
            </a:endParaRPr>
          </a:p>
          <a:p>
            <a:pPr indent="0" lvl="0" marL="0" rtl="0" algn="l">
              <a:lnSpc>
                <a:spcPct val="115000"/>
              </a:lnSpc>
              <a:spcBef>
                <a:spcPts val="1600"/>
              </a:spcBef>
              <a:spcAft>
                <a:spcPts val="1600"/>
              </a:spcAft>
              <a:buNone/>
            </a:pPr>
            <a:r>
              <a:rPr lang="en" sz="1300">
                <a:latin typeface="Comfortaa"/>
                <a:ea typeface="Comfortaa"/>
                <a:cs typeface="Comfortaa"/>
                <a:sym typeface="Comfortaa"/>
              </a:rPr>
              <a:t>- Use high dexterity but with a low mental calculation.</a:t>
            </a:r>
            <a:endParaRPr sz="1300">
              <a:latin typeface="Comfortaa"/>
              <a:ea typeface="Comfortaa"/>
              <a:cs typeface="Comfortaa"/>
              <a:sym typeface="Comfortaa"/>
            </a:endParaRPr>
          </a:p>
        </p:txBody>
      </p:sp>
      <p:sp>
        <p:nvSpPr>
          <p:cNvPr id="243" name="Google Shape;243;p31"/>
          <p:cNvSpPr txBox="1"/>
          <p:nvPr>
            <p:ph idx="4294967295" type="subTitle"/>
          </p:nvPr>
        </p:nvSpPr>
        <p:spPr>
          <a:xfrm>
            <a:off x="6933650" y="1013438"/>
            <a:ext cx="1923300" cy="29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t>Tagline</a:t>
            </a:r>
            <a:endParaRPr b="1"/>
          </a:p>
        </p:txBody>
      </p:sp>
      <p:sp>
        <p:nvSpPr>
          <p:cNvPr id="244" name="Google Shape;244;p31"/>
          <p:cNvSpPr txBox="1"/>
          <p:nvPr>
            <p:ph idx="4294967295" type="subTitle"/>
          </p:nvPr>
        </p:nvSpPr>
        <p:spPr>
          <a:xfrm>
            <a:off x="7162250" y="1370888"/>
            <a:ext cx="2171400" cy="272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rPr>
              <a:t>- </a:t>
            </a:r>
            <a:r>
              <a:rPr lang="en" sz="1300">
                <a:solidFill>
                  <a:srgbClr val="FFFFFF"/>
                </a:solidFill>
              </a:rPr>
              <a:t>Eat Them All</a:t>
            </a:r>
            <a:endParaRPr sz="1300">
              <a:solidFill>
                <a:srgbClr val="FFFFFF"/>
              </a:solidFill>
            </a:endParaRPr>
          </a:p>
          <a:p>
            <a:pPr indent="0" lvl="0" marL="0" rtl="0" algn="l">
              <a:lnSpc>
                <a:spcPct val="115000"/>
              </a:lnSpc>
              <a:spcBef>
                <a:spcPts val="1600"/>
              </a:spcBef>
              <a:spcAft>
                <a:spcPts val="1600"/>
              </a:spcAft>
              <a:buNone/>
            </a:pPr>
            <a:r>
              <a:t/>
            </a:r>
            <a:endParaRPr sz="1300">
              <a:solidFill>
                <a:srgbClr val="FFFFFF"/>
              </a:solidFill>
            </a:endParaRPr>
          </a:p>
        </p:txBody>
      </p:sp>
      <p:pic>
        <p:nvPicPr>
          <p:cNvPr id="245" name="Google Shape;245;p31"/>
          <p:cNvPicPr preferRelativeResize="0"/>
          <p:nvPr/>
        </p:nvPicPr>
        <p:blipFill rotWithShape="1">
          <a:blip r:embed="rId3">
            <a:alphaModFix/>
          </a:blip>
          <a:srcRect b="17001" l="59135" r="31526" t="68448"/>
          <a:stretch/>
        </p:blipFill>
        <p:spPr>
          <a:xfrm>
            <a:off x="587525" y="3635917"/>
            <a:ext cx="1491554" cy="1507573"/>
          </a:xfrm>
          <a:prstGeom prst="rect">
            <a:avLst/>
          </a:prstGeom>
          <a:noFill/>
          <a:ln>
            <a:noFill/>
          </a:ln>
        </p:spPr>
      </p:pic>
      <p:pic>
        <p:nvPicPr>
          <p:cNvPr id="246" name="Google Shape;246;p31"/>
          <p:cNvPicPr preferRelativeResize="0"/>
          <p:nvPr/>
        </p:nvPicPr>
        <p:blipFill>
          <a:blip r:embed="rId4">
            <a:alphaModFix/>
          </a:blip>
          <a:stretch>
            <a:fillRect/>
          </a:stretch>
        </p:blipFill>
        <p:spPr>
          <a:xfrm>
            <a:off x="3080525" y="-734050"/>
            <a:ext cx="1216200" cy="121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9"/>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r>
              <a:rPr b="0" lang="en">
                <a:latin typeface="Oswald Regular"/>
                <a:ea typeface="Oswald Regular"/>
                <a:cs typeface="Oswald Regular"/>
                <a:sym typeface="Oswald Regular"/>
              </a:rPr>
              <a:t>Roadmap</a:t>
            </a:r>
            <a:endParaRPr b="0">
              <a:latin typeface="Oswald Regular"/>
              <a:ea typeface="Oswald Regular"/>
              <a:cs typeface="Oswald Regular"/>
              <a:sym typeface="Oswald Regular"/>
            </a:endParaRPr>
          </a:p>
        </p:txBody>
      </p:sp>
      <p:pic>
        <p:nvPicPr>
          <p:cNvPr id="543" name="Google Shape;543;p49"/>
          <p:cNvPicPr preferRelativeResize="0"/>
          <p:nvPr/>
        </p:nvPicPr>
        <p:blipFill>
          <a:blip r:embed="rId3">
            <a:alphaModFix/>
          </a:blip>
          <a:stretch>
            <a:fillRect/>
          </a:stretch>
        </p:blipFill>
        <p:spPr>
          <a:xfrm>
            <a:off x="1288450" y="1128000"/>
            <a:ext cx="6567101" cy="3710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0"/>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r>
              <a:rPr b="0" lang="en">
                <a:latin typeface="Oswald Regular"/>
                <a:ea typeface="Oswald Regular"/>
                <a:cs typeface="Oswald Regular"/>
                <a:sym typeface="Oswald Regular"/>
              </a:rPr>
              <a:t>Roadmap</a:t>
            </a:r>
            <a:endParaRPr b="0">
              <a:latin typeface="Oswald Regular"/>
              <a:ea typeface="Oswald Regular"/>
              <a:cs typeface="Oswald Regular"/>
              <a:sym typeface="Oswald Regular"/>
            </a:endParaRPr>
          </a:p>
        </p:txBody>
      </p:sp>
      <p:pic>
        <p:nvPicPr>
          <p:cNvPr id="549" name="Google Shape;549;p50"/>
          <p:cNvPicPr preferRelativeResize="0"/>
          <p:nvPr/>
        </p:nvPicPr>
        <p:blipFill>
          <a:blip r:embed="rId3">
            <a:alphaModFix/>
          </a:blip>
          <a:stretch>
            <a:fillRect/>
          </a:stretch>
        </p:blipFill>
        <p:spPr>
          <a:xfrm>
            <a:off x="718500" y="1128000"/>
            <a:ext cx="7742994" cy="3710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1"/>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r>
              <a:rPr b="0" lang="en">
                <a:latin typeface="Oswald Regular"/>
                <a:ea typeface="Oswald Regular"/>
                <a:cs typeface="Oswald Regular"/>
                <a:sym typeface="Oswald Regular"/>
              </a:rPr>
              <a:t>Roadmap</a:t>
            </a:r>
            <a:endParaRPr b="0">
              <a:latin typeface="Oswald Regular"/>
              <a:ea typeface="Oswald Regular"/>
              <a:cs typeface="Oswald Regular"/>
              <a:sym typeface="Oswald Regular"/>
            </a:endParaRPr>
          </a:p>
        </p:txBody>
      </p:sp>
      <p:pic>
        <p:nvPicPr>
          <p:cNvPr id="555" name="Google Shape;555;p51"/>
          <p:cNvPicPr preferRelativeResize="0"/>
          <p:nvPr/>
        </p:nvPicPr>
        <p:blipFill>
          <a:blip r:embed="rId3">
            <a:alphaModFix/>
          </a:blip>
          <a:stretch>
            <a:fillRect/>
          </a:stretch>
        </p:blipFill>
        <p:spPr>
          <a:xfrm>
            <a:off x="967563" y="1064650"/>
            <a:ext cx="7208867" cy="371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2"/>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Publishing Strategy</a:t>
            </a:r>
            <a:endParaRPr/>
          </a:p>
        </p:txBody>
      </p:sp>
      <p:grpSp>
        <p:nvGrpSpPr>
          <p:cNvPr id="561" name="Google Shape;561;p52"/>
          <p:cNvGrpSpPr/>
          <p:nvPr/>
        </p:nvGrpSpPr>
        <p:grpSpPr>
          <a:xfrm>
            <a:off x="6832509" y="3565416"/>
            <a:ext cx="1273354" cy="789126"/>
            <a:chOff x="6700562" y="3876217"/>
            <a:chExt cx="1723310" cy="1067975"/>
          </a:xfrm>
        </p:grpSpPr>
        <p:sp>
          <p:nvSpPr>
            <p:cNvPr id="562" name="Google Shape;562;p52"/>
            <p:cNvSpPr/>
            <p:nvPr/>
          </p:nvSpPr>
          <p:spPr>
            <a:xfrm rot="1950675">
              <a:off x="6658235" y="4705902"/>
              <a:ext cx="723954" cy="48481"/>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rot="1951175">
              <a:off x="7606136" y="4582563"/>
              <a:ext cx="871671" cy="48481"/>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rot="1951019">
              <a:off x="7968464" y="3963607"/>
              <a:ext cx="345456" cy="55321"/>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52"/>
          <p:cNvSpPr/>
          <p:nvPr/>
        </p:nvSpPr>
        <p:spPr>
          <a:xfrm rot="1950675">
            <a:off x="358035" y="1317802"/>
            <a:ext cx="723954" cy="48481"/>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txBox="1"/>
          <p:nvPr/>
        </p:nvSpPr>
        <p:spPr>
          <a:xfrm>
            <a:off x="1109475" y="1294825"/>
            <a:ext cx="6555600" cy="127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Facebook, Youtube, Twitter, Discord, Reddit, Tiktok</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Brand message</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Channel</a:t>
            </a:r>
            <a:endParaRPr sz="1800">
              <a:solidFill>
                <a:schemeClr val="lt1"/>
              </a:solidFill>
              <a:latin typeface="Montserrat"/>
              <a:ea typeface="Montserrat"/>
              <a:cs typeface="Montserrat"/>
              <a:sym typeface="Montserrat"/>
            </a:endParaRPr>
          </a:p>
        </p:txBody>
      </p:sp>
      <p:pic>
        <p:nvPicPr>
          <p:cNvPr id="567" name="Google Shape;567;p52"/>
          <p:cNvPicPr preferRelativeResize="0"/>
          <p:nvPr/>
        </p:nvPicPr>
        <p:blipFill>
          <a:blip r:embed="rId3">
            <a:alphaModFix/>
          </a:blip>
          <a:stretch>
            <a:fillRect/>
          </a:stretch>
        </p:blipFill>
        <p:spPr>
          <a:xfrm>
            <a:off x="2456882" y="2770449"/>
            <a:ext cx="786198" cy="786202"/>
          </a:xfrm>
          <a:prstGeom prst="rect">
            <a:avLst/>
          </a:prstGeom>
          <a:noFill/>
          <a:ln>
            <a:noFill/>
          </a:ln>
        </p:spPr>
      </p:pic>
      <p:pic>
        <p:nvPicPr>
          <p:cNvPr id="568" name="Google Shape;568;p52"/>
          <p:cNvPicPr preferRelativeResize="0"/>
          <p:nvPr/>
        </p:nvPicPr>
        <p:blipFill>
          <a:blip r:embed="rId4">
            <a:alphaModFix/>
          </a:blip>
          <a:stretch>
            <a:fillRect/>
          </a:stretch>
        </p:blipFill>
        <p:spPr>
          <a:xfrm>
            <a:off x="3876181" y="3792000"/>
            <a:ext cx="885250" cy="1009799"/>
          </a:xfrm>
          <a:prstGeom prst="rect">
            <a:avLst/>
          </a:prstGeom>
          <a:noFill/>
          <a:ln>
            <a:noFill/>
          </a:ln>
        </p:spPr>
      </p:pic>
      <p:pic>
        <p:nvPicPr>
          <p:cNvPr id="569" name="Google Shape;569;p52"/>
          <p:cNvPicPr preferRelativeResize="0"/>
          <p:nvPr/>
        </p:nvPicPr>
        <p:blipFill>
          <a:blip r:embed="rId5">
            <a:alphaModFix/>
          </a:blip>
          <a:stretch>
            <a:fillRect/>
          </a:stretch>
        </p:blipFill>
        <p:spPr>
          <a:xfrm>
            <a:off x="5444926" y="2738462"/>
            <a:ext cx="885249" cy="885249"/>
          </a:xfrm>
          <a:prstGeom prst="rect">
            <a:avLst/>
          </a:prstGeom>
          <a:noFill/>
          <a:ln>
            <a:noFill/>
          </a:ln>
        </p:spPr>
      </p:pic>
      <p:pic>
        <p:nvPicPr>
          <p:cNvPr id="570" name="Google Shape;570;p52"/>
          <p:cNvPicPr preferRelativeResize="0"/>
          <p:nvPr/>
        </p:nvPicPr>
        <p:blipFill>
          <a:blip r:embed="rId6">
            <a:alphaModFix/>
          </a:blip>
          <a:stretch>
            <a:fillRect/>
          </a:stretch>
        </p:blipFill>
        <p:spPr>
          <a:xfrm>
            <a:off x="5382025" y="3840002"/>
            <a:ext cx="948150" cy="948150"/>
          </a:xfrm>
          <a:prstGeom prst="rect">
            <a:avLst/>
          </a:prstGeom>
          <a:noFill/>
          <a:ln>
            <a:noFill/>
          </a:ln>
        </p:spPr>
      </p:pic>
      <p:pic>
        <p:nvPicPr>
          <p:cNvPr id="571" name="Google Shape;571;p52"/>
          <p:cNvPicPr preferRelativeResize="0"/>
          <p:nvPr/>
        </p:nvPicPr>
        <p:blipFill>
          <a:blip r:embed="rId7">
            <a:alphaModFix/>
          </a:blip>
          <a:stretch>
            <a:fillRect/>
          </a:stretch>
        </p:blipFill>
        <p:spPr>
          <a:xfrm>
            <a:off x="3962451" y="2770451"/>
            <a:ext cx="786200" cy="786200"/>
          </a:xfrm>
          <a:prstGeom prst="rect">
            <a:avLst/>
          </a:prstGeom>
          <a:noFill/>
          <a:ln>
            <a:noFill/>
          </a:ln>
        </p:spPr>
      </p:pic>
      <p:pic>
        <p:nvPicPr>
          <p:cNvPr id="572" name="Google Shape;572;p52"/>
          <p:cNvPicPr preferRelativeResize="0"/>
          <p:nvPr/>
        </p:nvPicPr>
        <p:blipFill>
          <a:blip r:embed="rId8">
            <a:alphaModFix/>
          </a:blip>
          <a:stretch>
            <a:fillRect/>
          </a:stretch>
        </p:blipFill>
        <p:spPr>
          <a:xfrm>
            <a:off x="2444386" y="3907951"/>
            <a:ext cx="811200" cy="812400"/>
          </a:xfrm>
          <a:prstGeom prst="ellipse">
            <a:avLst/>
          </a:prstGeom>
          <a:noFill/>
          <a:ln>
            <a:noFill/>
          </a:ln>
        </p:spPr>
      </p:pic>
      <p:pic>
        <p:nvPicPr>
          <p:cNvPr id="573" name="Google Shape;573;p52"/>
          <p:cNvPicPr preferRelativeResize="0"/>
          <p:nvPr/>
        </p:nvPicPr>
        <p:blipFill rotWithShape="1">
          <a:blip r:embed="rId9">
            <a:alphaModFix/>
          </a:blip>
          <a:srcRect b="17001" l="59135" r="31526" t="68448"/>
          <a:stretch/>
        </p:blipFill>
        <p:spPr>
          <a:xfrm>
            <a:off x="306325" y="3780300"/>
            <a:ext cx="1056200" cy="1067540"/>
          </a:xfrm>
          <a:prstGeom prst="rect">
            <a:avLst/>
          </a:prstGeom>
          <a:noFill/>
          <a:ln>
            <a:noFill/>
          </a:ln>
        </p:spPr>
      </p:pic>
      <p:pic>
        <p:nvPicPr>
          <p:cNvPr id="574" name="Google Shape;574;p52"/>
          <p:cNvPicPr preferRelativeResize="0"/>
          <p:nvPr/>
        </p:nvPicPr>
        <p:blipFill>
          <a:blip r:embed="rId10">
            <a:alphaModFix/>
          </a:blip>
          <a:stretch>
            <a:fillRect/>
          </a:stretch>
        </p:blipFill>
        <p:spPr>
          <a:xfrm>
            <a:off x="5778178" y="131223"/>
            <a:ext cx="2138394" cy="1336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53"/>
          <p:cNvGrpSpPr/>
          <p:nvPr/>
        </p:nvGrpSpPr>
        <p:grpSpPr>
          <a:xfrm>
            <a:off x="382472" y="574071"/>
            <a:ext cx="8415075" cy="3752974"/>
            <a:chOff x="307185" y="910246"/>
            <a:chExt cx="8415075" cy="3752974"/>
          </a:xfrm>
        </p:grpSpPr>
        <p:sp>
          <p:nvSpPr>
            <p:cNvPr id="580" name="Google Shape;580;p53"/>
            <p:cNvSpPr/>
            <p:nvPr/>
          </p:nvSpPr>
          <p:spPr>
            <a:xfrm rot="2069230">
              <a:off x="6530016" y="4082153"/>
              <a:ext cx="1866053"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rot="2068741">
              <a:off x="7939734" y="2005530"/>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p:nvPr/>
          </p:nvSpPr>
          <p:spPr>
            <a:xfrm rot="2068741">
              <a:off x="249759" y="1142930"/>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53"/>
          <p:cNvSpPr txBox="1"/>
          <p:nvPr>
            <p:ph idx="1" type="body"/>
          </p:nvPr>
        </p:nvSpPr>
        <p:spPr>
          <a:xfrm>
            <a:off x="4477550" y="1128000"/>
            <a:ext cx="4320000" cy="36138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Occupation :</a:t>
            </a:r>
            <a:r>
              <a:rPr lang="en"/>
              <a:t> Student	</a:t>
            </a:r>
            <a:r>
              <a:rPr b="1" lang="en"/>
              <a:t>Education : </a:t>
            </a:r>
            <a:r>
              <a:rPr lang="en"/>
              <a:t>High school</a:t>
            </a:r>
            <a:endParaRPr/>
          </a:p>
          <a:p>
            <a:pPr indent="0" lvl="0" marL="0" rtl="0" algn="l">
              <a:lnSpc>
                <a:spcPct val="115000"/>
              </a:lnSpc>
              <a:spcBef>
                <a:spcPts val="0"/>
              </a:spcBef>
              <a:spcAft>
                <a:spcPts val="0"/>
              </a:spcAft>
              <a:buNone/>
            </a:pPr>
            <a:r>
              <a:rPr b="1" lang="en"/>
              <a:t>Address : </a:t>
            </a:r>
            <a:r>
              <a:rPr lang="en"/>
              <a:t>Hanam		</a:t>
            </a:r>
            <a:r>
              <a:rPr b="1" lang="en"/>
              <a:t>Income : </a:t>
            </a:r>
            <a:r>
              <a:rPr lang="en"/>
              <a:t>10,000฿ from family</a:t>
            </a:r>
            <a:endParaRPr/>
          </a:p>
          <a:p>
            <a:pPr indent="0" lvl="0" marL="0" rtl="0" algn="l">
              <a:lnSpc>
                <a:spcPct val="115000"/>
              </a:lnSpc>
              <a:spcBef>
                <a:spcPts val="0"/>
              </a:spcBef>
              <a:spcAft>
                <a:spcPts val="0"/>
              </a:spcAft>
              <a:buNone/>
            </a:pPr>
            <a:r>
              <a:rPr b="1" lang="en"/>
              <a:t>Age : </a:t>
            </a:r>
            <a:r>
              <a:rPr lang="en"/>
              <a:t>18			</a:t>
            </a:r>
            <a:r>
              <a:rPr b="1" lang="en"/>
              <a:t>Identity : </a:t>
            </a:r>
            <a:r>
              <a:rPr lang="en"/>
              <a:t>single</a:t>
            </a:r>
            <a:endParaRPr/>
          </a:p>
          <a:p>
            <a:pPr indent="0" lvl="0" marL="0" rtl="0" algn="l">
              <a:lnSpc>
                <a:spcPct val="115000"/>
              </a:lnSpc>
              <a:spcBef>
                <a:spcPts val="0"/>
              </a:spcBef>
              <a:spcAft>
                <a:spcPts val="0"/>
              </a:spcAft>
              <a:buNone/>
            </a:pPr>
            <a:r>
              <a:rPr b="1" lang="en"/>
              <a:t>Daily life :</a:t>
            </a:r>
            <a:r>
              <a:rPr lang="en"/>
              <a:t> Study at 8.00-17.00 Usually playing games around 21.00-23.00</a:t>
            </a:r>
            <a:endParaRPr/>
          </a:p>
          <a:p>
            <a:pPr indent="0" lvl="0" marL="0" rtl="0" algn="l">
              <a:lnSpc>
                <a:spcPct val="115000"/>
              </a:lnSpc>
              <a:spcBef>
                <a:spcPts val="0"/>
              </a:spcBef>
              <a:spcAft>
                <a:spcPts val="0"/>
              </a:spcAft>
              <a:buNone/>
            </a:pPr>
            <a:r>
              <a:rPr b="1" lang="en"/>
              <a:t>Personality : </a:t>
            </a:r>
            <a:r>
              <a:rPr lang="en"/>
              <a:t>She isn’t taking life seriously &amp; love mystery stories.</a:t>
            </a:r>
            <a:endParaRPr/>
          </a:p>
          <a:p>
            <a:pPr indent="0" lvl="0" marL="0" rtl="0" algn="l">
              <a:lnSpc>
                <a:spcPct val="115000"/>
              </a:lnSpc>
              <a:spcBef>
                <a:spcPts val="0"/>
              </a:spcBef>
              <a:spcAft>
                <a:spcPts val="0"/>
              </a:spcAft>
              <a:buNone/>
            </a:pPr>
            <a:r>
              <a:rPr b="1" lang="en"/>
              <a:t>Problem : </a:t>
            </a:r>
            <a:r>
              <a:rPr lang="en"/>
              <a:t>Our past games are often unconventional. So the solution is to add some features that are not </a:t>
            </a:r>
            <a:endParaRPr/>
          </a:p>
          <a:p>
            <a:pPr indent="0" lvl="0" marL="0" rtl="0" algn="l">
              <a:lnSpc>
                <a:spcPct val="115000"/>
              </a:lnSpc>
              <a:spcBef>
                <a:spcPts val="0"/>
              </a:spcBef>
              <a:spcAft>
                <a:spcPts val="0"/>
              </a:spcAft>
              <a:buNone/>
            </a:pPr>
            <a:r>
              <a:rPr lang="en"/>
              <a:t>                  found in this genre of games.</a:t>
            </a:r>
            <a:endParaRPr/>
          </a:p>
          <a:p>
            <a:pPr indent="0" lvl="0" marL="0" rtl="0" algn="l">
              <a:lnSpc>
                <a:spcPct val="115000"/>
              </a:lnSpc>
              <a:spcBef>
                <a:spcPts val="0"/>
              </a:spcBef>
              <a:spcAft>
                <a:spcPts val="0"/>
              </a:spcAft>
              <a:buNone/>
            </a:pPr>
            <a:r>
              <a:rPr b="1" lang="en"/>
              <a:t>Feelings :</a:t>
            </a:r>
            <a:r>
              <a:rPr lang="en"/>
              <a:t>This game gives a feeling of relaxation when playing but have a lot of mystery to discover.</a:t>
            </a:r>
            <a:endParaRPr/>
          </a:p>
          <a:p>
            <a:pPr indent="0" lvl="0" marL="0" rtl="0" algn="l">
              <a:lnSpc>
                <a:spcPct val="115000"/>
              </a:lnSpc>
              <a:spcBef>
                <a:spcPts val="0"/>
              </a:spcBef>
              <a:spcAft>
                <a:spcPts val="0"/>
              </a:spcAft>
              <a:buNone/>
            </a:pPr>
            <a:r>
              <a:rPr b="1" lang="en"/>
              <a:t>Media and Influential People :</a:t>
            </a:r>
            <a:endParaRPr b="1"/>
          </a:p>
          <a:p>
            <a:pPr indent="0" lvl="0" marL="0" rtl="0" algn="l">
              <a:lnSpc>
                <a:spcPct val="115000"/>
              </a:lnSpc>
              <a:spcBef>
                <a:spcPts val="0"/>
              </a:spcBef>
              <a:spcAft>
                <a:spcPts val="0"/>
              </a:spcAft>
              <a:buNone/>
            </a:pPr>
            <a:r>
              <a:rPr lang="en"/>
              <a:t>- The media that we use regularly are Facebook,    Youtube, Twitter, TikTok</a:t>
            </a:r>
            <a:endParaRPr/>
          </a:p>
          <a:p>
            <a:pPr indent="0" lvl="0" marL="0" rtl="0" algn="l">
              <a:lnSpc>
                <a:spcPct val="115000"/>
              </a:lnSpc>
              <a:spcBef>
                <a:spcPts val="0"/>
              </a:spcBef>
              <a:spcAft>
                <a:spcPts val="0"/>
              </a:spcAft>
              <a:buNone/>
            </a:pPr>
            <a:r>
              <a:rPr lang="en"/>
              <a:t>- She likes to read books &amp; play game.</a:t>
            </a:r>
            <a:endParaRPr/>
          </a:p>
        </p:txBody>
      </p:sp>
      <p:sp>
        <p:nvSpPr>
          <p:cNvPr id="584" name="Google Shape;584;p53"/>
          <p:cNvSpPr txBox="1"/>
          <p:nvPr>
            <p:ph type="title"/>
          </p:nvPr>
        </p:nvSpPr>
        <p:spPr>
          <a:xfrm>
            <a:off x="720000" y="540000"/>
            <a:ext cx="77040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a:t>
            </a:r>
            <a:endParaRPr/>
          </a:p>
        </p:txBody>
      </p:sp>
      <p:pic>
        <p:nvPicPr>
          <p:cNvPr id="585" name="Google Shape;585;p53"/>
          <p:cNvPicPr preferRelativeResize="0"/>
          <p:nvPr/>
        </p:nvPicPr>
        <p:blipFill rotWithShape="1">
          <a:blip r:embed="rId3">
            <a:alphaModFix/>
          </a:blip>
          <a:srcRect b="0" l="17137" r="23746" t="0"/>
          <a:stretch/>
        </p:blipFill>
        <p:spPr>
          <a:xfrm>
            <a:off x="1169087" y="1276000"/>
            <a:ext cx="2639100" cy="2903100"/>
          </a:xfrm>
          <a:prstGeom prst="roundRect">
            <a:avLst>
              <a:gd fmla="val 16667" name="adj"/>
            </a:avLst>
          </a:prstGeom>
          <a:noFill/>
          <a:ln>
            <a:noFill/>
          </a:ln>
        </p:spPr>
      </p:pic>
      <p:sp>
        <p:nvSpPr>
          <p:cNvPr id="586" name="Google Shape;586;p53"/>
          <p:cNvSpPr txBox="1"/>
          <p:nvPr/>
        </p:nvSpPr>
        <p:spPr>
          <a:xfrm>
            <a:off x="1778463" y="4259725"/>
            <a:ext cx="1420200" cy="40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lt1"/>
                </a:solidFill>
                <a:latin typeface="Montserrat"/>
                <a:ea typeface="Montserrat"/>
                <a:cs typeface="Montserrat"/>
                <a:sym typeface="Montserrat"/>
              </a:rPr>
              <a:t>Yeo ju da</a:t>
            </a:r>
            <a:endParaRPr b="1" sz="13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4"/>
          <p:cNvSpPr txBox="1"/>
          <p:nvPr>
            <p:ph type="title"/>
          </p:nvPr>
        </p:nvSpPr>
        <p:spPr>
          <a:xfrm>
            <a:off x="720000" y="235200"/>
            <a:ext cx="77040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members</a:t>
            </a:r>
            <a:endParaRPr/>
          </a:p>
        </p:txBody>
      </p:sp>
      <p:sp>
        <p:nvSpPr>
          <p:cNvPr id="592" name="Google Shape;592;p54"/>
          <p:cNvSpPr/>
          <p:nvPr/>
        </p:nvSpPr>
        <p:spPr>
          <a:xfrm>
            <a:off x="7011135" y="2562521"/>
            <a:ext cx="47548" cy="9229"/>
          </a:xfrm>
          <a:custGeom>
            <a:rect b="b" l="l" r="r" t="t"/>
            <a:pathLst>
              <a:path extrusionOk="0" h="46" w="237">
                <a:moveTo>
                  <a:pt x="0" y="0"/>
                </a:moveTo>
                <a:lnTo>
                  <a:pt x="0" y="0"/>
                </a:lnTo>
                <a:cubicBezTo>
                  <a:pt x="45" y="34"/>
                  <a:pt x="98" y="46"/>
                  <a:pt x="150" y="46"/>
                </a:cubicBezTo>
                <a:cubicBezTo>
                  <a:pt x="180" y="46"/>
                  <a:pt x="210" y="42"/>
                  <a:pt x="237" y="35"/>
                </a:cubicBezTo>
                <a:cubicBezTo>
                  <a:pt x="162" y="18"/>
                  <a:pt x="70" y="18"/>
                  <a:pt x="0" y="0"/>
                </a:cubicBezTo>
                <a:close/>
              </a:path>
            </a:pathLst>
          </a:custGeom>
          <a:solidFill>
            <a:srgbClr val="7556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54"/>
          <p:cNvGrpSpPr/>
          <p:nvPr/>
        </p:nvGrpSpPr>
        <p:grpSpPr>
          <a:xfrm>
            <a:off x="6926539" y="1989873"/>
            <a:ext cx="1271112" cy="634200"/>
            <a:chOff x="941714" y="4309273"/>
            <a:chExt cx="1271112" cy="634200"/>
          </a:xfrm>
        </p:grpSpPr>
        <p:sp>
          <p:nvSpPr>
            <p:cNvPr id="594" name="Google Shape;594;p54"/>
            <p:cNvSpPr/>
            <p:nvPr/>
          </p:nvSpPr>
          <p:spPr>
            <a:xfrm rot="-2697395">
              <a:off x="1475361" y="4597523"/>
              <a:ext cx="839831" cy="57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rot="-2697734">
              <a:off x="915062" y="4477174"/>
              <a:ext cx="321804" cy="57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54"/>
          <p:cNvGrpSpPr/>
          <p:nvPr/>
        </p:nvGrpSpPr>
        <p:grpSpPr>
          <a:xfrm rot="837623">
            <a:off x="7102852" y="792987"/>
            <a:ext cx="1246032" cy="913039"/>
            <a:chOff x="1965975" y="3679025"/>
            <a:chExt cx="145975" cy="106950"/>
          </a:xfrm>
        </p:grpSpPr>
        <p:sp>
          <p:nvSpPr>
            <p:cNvPr id="597" name="Google Shape;597;p54"/>
            <p:cNvSpPr/>
            <p:nvPr/>
          </p:nvSpPr>
          <p:spPr>
            <a:xfrm>
              <a:off x="2025625" y="3781950"/>
              <a:ext cx="6925" cy="2675"/>
            </a:xfrm>
            <a:custGeom>
              <a:rect b="b" l="l" r="r" t="t"/>
              <a:pathLst>
                <a:path extrusionOk="0" h="107" w="277">
                  <a:moveTo>
                    <a:pt x="97" y="0"/>
                  </a:moveTo>
                  <a:cubicBezTo>
                    <a:pt x="62" y="0"/>
                    <a:pt x="27" y="14"/>
                    <a:pt x="0" y="41"/>
                  </a:cubicBezTo>
                  <a:cubicBezTo>
                    <a:pt x="84" y="73"/>
                    <a:pt x="168" y="89"/>
                    <a:pt x="268" y="105"/>
                  </a:cubicBezTo>
                  <a:lnTo>
                    <a:pt x="268" y="105"/>
                  </a:lnTo>
                  <a:cubicBezTo>
                    <a:pt x="254" y="101"/>
                    <a:pt x="243" y="90"/>
                    <a:pt x="243" y="90"/>
                  </a:cubicBezTo>
                  <a:lnTo>
                    <a:pt x="190" y="41"/>
                  </a:lnTo>
                  <a:cubicBezTo>
                    <a:pt x="165" y="14"/>
                    <a:pt x="131" y="0"/>
                    <a:pt x="97" y="0"/>
                  </a:cubicBezTo>
                  <a:close/>
                  <a:moveTo>
                    <a:pt x="268" y="105"/>
                  </a:moveTo>
                  <a:lnTo>
                    <a:pt x="268" y="105"/>
                  </a:lnTo>
                  <a:cubicBezTo>
                    <a:pt x="270" y="106"/>
                    <a:pt x="273" y="107"/>
                    <a:pt x="276" y="107"/>
                  </a:cubicBezTo>
                  <a:cubicBezTo>
                    <a:pt x="273" y="106"/>
                    <a:pt x="270" y="106"/>
                    <a:pt x="268" y="105"/>
                  </a:cubicBezTo>
                  <a:close/>
                </a:path>
              </a:pathLst>
            </a:custGeom>
            <a:solidFill>
              <a:srgbClr val="C1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2035100" y="3714700"/>
              <a:ext cx="61400" cy="71275"/>
            </a:xfrm>
            <a:custGeom>
              <a:rect b="b" l="l" r="r" t="t"/>
              <a:pathLst>
                <a:path extrusionOk="0" h="2851" w="2456">
                  <a:moveTo>
                    <a:pt x="1992" y="0"/>
                  </a:moveTo>
                  <a:cubicBezTo>
                    <a:pt x="1949" y="0"/>
                    <a:pt x="1906" y="18"/>
                    <a:pt x="1871" y="53"/>
                  </a:cubicBezTo>
                  <a:lnTo>
                    <a:pt x="1768" y="172"/>
                  </a:lnTo>
                  <a:cubicBezTo>
                    <a:pt x="1698" y="238"/>
                    <a:pt x="1698" y="341"/>
                    <a:pt x="1768" y="411"/>
                  </a:cubicBezTo>
                  <a:lnTo>
                    <a:pt x="1871" y="530"/>
                  </a:lnTo>
                  <a:cubicBezTo>
                    <a:pt x="1974" y="617"/>
                    <a:pt x="1974" y="790"/>
                    <a:pt x="1871" y="877"/>
                  </a:cubicBezTo>
                  <a:cubicBezTo>
                    <a:pt x="1819" y="928"/>
                    <a:pt x="1756" y="954"/>
                    <a:pt x="1692" y="954"/>
                  </a:cubicBezTo>
                  <a:cubicBezTo>
                    <a:pt x="1628" y="954"/>
                    <a:pt x="1564" y="928"/>
                    <a:pt x="1512" y="877"/>
                  </a:cubicBezTo>
                  <a:lnTo>
                    <a:pt x="1492" y="856"/>
                  </a:lnTo>
                  <a:cubicBezTo>
                    <a:pt x="1451" y="815"/>
                    <a:pt x="1387" y="794"/>
                    <a:pt x="1322" y="794"/>
                  </a:cubicBezTo>
                  <a:cubicBezTo>
                    <a:pt x="1258" y="794"/>
                    <a:pt x="1193" y="815"/>
                    <a:pt x="1150" y="856"/>
                  </a:cubicBezTo>
                  <a:cubicBezTo>
                    <a:pt x="1047" y="959"/>
                    <a:pt x="1047" y="1116"/>
                    <a:pt x="1150" y="1219"/>
                  </a:cubicBezTo>
                  <a:lnTo>
                    <a:pt x="1389" y="1474"/>
                  </a:lnTo>
                  <a:cubicBezTo>
                    <a:pt x="1492" y="1561"/>
                    <a:pt x="1492" y="1734"/>
                    <a:pt x="1389" y="1820"/>
                  </a:cubicBezTo>
                  <a:cubicBezTo>
                    <a:pt x="1348" y="1872"/>
                    <a:pt x="1284" y="1897"/>
                    <a:pt x="1219" y="1897"/>
                  </a:cubicBezTo>
                  <a:cubicBezTo>
                    <a:pt x="1155" y="1897"/>
                    <a:pt x="1090" y="1872"/>
                    <a:pt x="1047" y="1820"/>
                  </a:cubicBezTo>
                  <a:cubicBezTo>
                    <a:pt x="1004" y="1785"/>
                    <a:pt x="952" y="1768"/>
                    <a:pt x="903" y="1768"/>
                  </a:cubicBezTo>
                  <a:cubicBezTo>
                    <a:pt x="853" y="1768"/>
                    <a:pt x="806" y="1785"/>
                    <a:pt x="771" y="1820"/>
                  </a:cubicBezTo>
                  <a:lnTo>
                    <a:pt x="705" y="1907"/>
                  </a:lnTo>
                  <a:cubicBezTo>
                    <a:pt x="662" y="1940"/>
                    <a:pt x="606" y="1956"/>
                    <a:pt x="552" y="1956"/>
                  </a:cubicBezTo>
                  <a:cubicBezTo>
                    <a:pt x="499" y="1956"/>
                    <a:pt x="447" y="1940"/>
                    <a:pt x="412" y="1907"/>
                  </a:cubicBezTo>
                  <a:cubicBezTo>
                    <a:pt x="386" y="1880"/>
                    <a:pt x="352" y="1866"/>
                    <a:pt x="318" y="1866"/>
                  </a:cubicBezTo>
                  <a:cubicBezTo>
                    <a:pt x="284" y="1866"/>
                    <a:pt x="250" y="1880"/>
                    <a:pt x="223" y="1907"/>
                  </a:cubicBezTo>
                  <a:lnTo>
                    <a:pt x="50" y="2076"/>
                  </a:lnTo>
                  <a:cubicBezTo>
                    <a:pt x="0" y="2129"/>
                    <a:pt x="0" y="2195"/>
                    <a:pt x="50" y="2249"/>
                  </a:cubicBezTo>
                  <a:lnTo>
                    <a:pt x="223" y="2422"/>
                  </a:lnTo>
                  <a:cubicBezTo>
                    <a:pt x="309" y="2525"/>
                    <a:pt x="309" y="2677"/>
                    <a:pt x="223" y="2780"/>
                  </a:cubicBezTo>
                  <a:cubicBezTo>
                    <a:pt x="190" y="2797"/>
                    <a:pt x="153" y="2813"/>
                    <a:pt x="120" y="2834"/>
                  </a:cubicBezTo>
                  <a:cubicBezTo>
                    <a:pt x="190" y="2834"/>
                    <a:pt x="256" y="2850"/>
                    <a:pt x="326" y="2850"/>
                  </a:cubicBezTo>
                  <a:cubicBezTo>
                    <a:pt x="1492" y="2850"/>
                    <a:pt x="2456" y="1886"/>
                    <a:pt x="2456" y="704"/>
                  </a:cubicBezTo>
                  <a:cubicBezTo>
                    <a:pt x="2456" y="498"/>
                    <a:pt x="2419" y="308"/>
                    <a:pt x="2369" y="118"/>
                  </a:cubicBezTo>
                  <a:cubicBezTo>
                    <a:pt x="2349" y="122"/>
                    <a:pt x="2328" y="124"/>
                    <a:pt x="2306" y="124"/>
                  </a:cubicBezTo>
                  <a:cubicBezTo>
                    <a:pt x="2236" y="124"/>
                    <a:pt x="2163" y="103"/>
                    <a:pt x="2110" y="53"/>
                  </a:cubicBezTo>
                  <a:cubicBezTo>
                    <a:pt x="2077" y="18"/>
                    <a:pt x="2035" y="0"/>
                    <a:pt x="1992" y="0"/>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a:off x="1989975" y="3679025"/>
              <a:ext cx="66975" cy="76450"/>
            </a:xfrm>
            <a:custGeom>
              <a:rect b="b" l="l" r="r" t="t"/>
              <a:pathLst>
                <a:path extrusionOk="0" h="3058" w="2679">
                  <a:moveTo>
                    <a:pt x="2131" y="0"/>
                  </a:moveTo>
                  <a:cubicBezTo>
                    <a:pt x="948" y="0"/>
                    <a:pt x="1" y="965"/>
                    <a:pt x="1" y="2131"/>
                  </a:cubicBezTo>
                  <a:cubicBezTo>
                    <a:pt x="1" y="2473"/>
                    <a:pt x="71" y="2782"/>
                    <a:pt x="207" y="3058"/>
                  </a:cubicBezTo>
                  <a:cubicBezTo>
                    <a:pt x="227" y="3041"/>
                    <a:pt x="244" y="3004"/>
                    <a:pt x="260" y="2988"/>
                  </a:cubicBezTo>
                  <a:cubicBezTo>
                    <a:pt x="310" y="2938"/>
                    <a:pt x="310" y="2852"/>
                    <a:pt x="260" y="2798"/>
                  </a:cubicBezTo>
                  <a:lnTo>
                    <a:pt x="244" y="2765"/>
                  </a:lnTo>
                  <a:cubicBezTo>
                    <a:pt x="124" y="2662"/>
                    <a:pt x="124" y="2473"/>
                    <a:pt x="244" y="2353"/>
                  </a:cubicBezTo>
                  <a:lnTo>
                    <a:pt x="260" y="2320"/>
                  </a:lnTo>
                  <a:cubicBezTo>
                    <a:pt x="330" y="2267"/>
                    <a:pt x="330" y="2147"/>
                    <a:pt x="260" y="2098"/>
                  </a:cubicBezTo>
                  <a:cubicBezTo>
                    <a:pt x="190" y="2028"/>
                    <a:pt x="190" y="1925"/>
                    <a:pt x="260" y="1854"/>
                  </a:cubicBezTo>
                  <a:lnTo>
                    <a:pt x="380" y="1735"/>
                  </a:lnTo>
                  <a:cubicBezTo>
                    <a:pt x="415" y="1700"/>
                    <a:pt x="458" y="1682"/>
                    <a:pt x="501" y="1682"/>
                  </a:cubicBezTo>
                  <a:cubicBezTo>
                    <a:pt x="544" y="1682"/>
                    <a:pt x="586" y="1700"/>
                    <a:pt x="619" y="1735"/>
                  </a:cubicBezTo>
                  <a:lnTo>
                    <a:pt x="722" y="1838"/>
                  </a:lnTo>
                  <a:cubicBezTo>
                    <a:pt x="765" y="1881"/>
                    <a:pt x="830" y="1903"/>
                    <a:pt x="895" y="1903"/>
                  </a:cubicBezTo>
                  <a:cubicBezTo>
                    <a:pt x="960" y="1903"/>
                    <a:pt x="1025" y="1881"/>
                    <a:pt x="1068" y="1838"/>
                  </a:cubicBezTo>
                  <a:lnTo>
                    <a:pt x="1101" y="1805"/>
                  </a:lnTo>
                  <a:cubicBezTo>
                    <a:pt x="1187" y="1719"/>
                    <a:pt x="1187" y="1583"/>
                    <a:pt x="1101" y="1513"/>
                  </a:cubicBezTo>
                  <a:cubicBezTo>
                    <a:pt x="1031" y="1442"/>
                    <a:pt x="1031" y="1323"/>
                    <a:pt x="1101" y="1253"/>
                  </a:cubicBezTo>
                  <a:lnTo>
                    <a:pt x="1220" y="1133"/>
                  </a:lnTo>
                  <a:cubicBezTo>
                    <a:pt x="1290" y="1068"/>
                    <a:pt x="1290" y="981"/>
                    <a:pt x="1220" y="911"/>
                  </a:cubicBezTo>
                  <a:cubicBezTo>
                    <a:pt x="1171" y="862"/>
                    <a:pt x="1171" y="759"/>
                    <a:pt x="1220" y="705"/>
                  </a:cubicBezTo>
                  <a:lnTo>
                    <a:pt x="1360" y="569"/>
                  </a:lnTo>
                  <a:cubicBezTo>
                    <a:pt x="1393" y="534"/>
                    <a:pt x="1431" y="516"/>
                    <a:pt x="1470" y="516"/>
                  </a:cubicBezTo>
                  <a:cubicBezTo>
                    <a:pt x="1509" y="516"/>
                    <a:pt x="1548" y="534"/>
                    <a:pt x="1583" y="569"/>
                  </a:cubicBezTo>
                  <a:lnTo>
                    <a:pt x="1632" y="618"/>
                  </a:lnTo>
                  <a:cubicBezTo>
                    <a:pt x="1692" y="670"/>
                    <a:pt x="1769" y="696"/>
                    <a:pt x="1845" y="696"/>
                  </a:cubicBezTo>
                  <a:cubicBezTo>
                    <a:pt x="1920" y="696"/>
                    <a:pt x="1993" y="670"/>
                    <a:pt x="2044" y="618"/>
                  </a:cubicBezTo>
                  <a:lnTo>
                    <a:pt x="2114" y="569"/>
                  </a:lnTo>
                  <a:cubicBezTo>
                    <a:pt x="2131" y="542"/>
                    <a:pt x="2161" y="529"/>
                    <a:pt x="2193" y="529"/>
                  </a:cubicBezTo>
                  <a:cubicBezTo>
                    <a:pt x="2226" y="529"/>
                    <a:pt x="2261" y="542"/>
                    <a:pt x="2287" y="569"/>
                  </a:cubicBezTo>
                  <a:cubicBezTo>
                    <a:pt x="2312" y="594"/>
                    <a:pt x="2346" y="606"/>
                    <a:pt x="2380" y="606"/>
                  </a:cubicBezTo>
                  <a:cubicBezTo>
                    <a:pt x="2414" y="606"/>
                    <a:pt x="2448" y="594"/>
                    <a:pt x="2473" y="569"/>
                  </a:cubicBezTo>
                  <a:lnTo>
                    <a:pt x="2613" y="412"/>
                  </a:lnTo>
                  <a:cubicBezTo>
                    <a:pt x="2679" y="347"/>
                    <a:pt x="2679" y="244"/>
                    <a:pt x="2613" y="173"/>
                  </a:cubicBezTo>
                  <a:cubicBezTo>
                    <a:pt x="2576" y="141"/>
                    <a:pt x="2559" y="87"/>
                    <a:pt x="2543" y="54"/>
                  </a:cubicBezTo>
                  <a:cubicBezTo>
                    <a:pt x="2407" y="17"/>
                    <a:pt x="2267" y="0"/>
                    <a:pt x="2131" y="0"/>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2032525" y="3784600"/>
              <a:ext cx="5575" cy="1375"/>
            </a:xfrm>
            <a:custGeom>
              <a:rect b="b" l="l" r="r" t="t"/>
              <a:pathLst>
                <a:path extrusionOk="0" h="55" w="223">
                  <a:moveTo>
                    <a:pt x="0" y="1"/>
                  </a:moveTo>
                  <a:cubicBezTo>
                    <a:pt x="46" y="35"/>
                    <a:pt x="97" y="55"/>
                    <a:pt x="146" y="55"/>
                  </a:cubicBezTo>
                  <a:cubicBezTo>
                    <a:pt x="173" y="55"/>
                    <a:pt x="198" y="49"/>
                    <a:pt x="223" y="38"/>
                  </a:cubicBezTo>
                  <a:cubicBezTo>
                    <a:pt x="136" y="38"/>
                    <a:pt x="70" y="17"/>
                    <a:pt x="0" y="1"/>
                  </a:cubicBezTo>
                  <a:close/>
                </a:path>
              </a:pathLst>
            </a:custGeom>
            <a:solidFill>
              <a:srgbClr val="7455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a:off x="1993075" y="3680375"/>
              <a:ext cx="101275" cy="105175"/>
            </a:xfrm>
            <a:custGeom>
              <a:rect b="b" l="l" r="r" t="t"/>
              <a:pathLst>
                <a:path extrusionOk="0" h="4207" w="4051">
                  <a:moveTo>
                    <a:pt x="2419" y="0"/>
                  </a:moveTo>
                  <a:lnTo>
                    <a:pt x="2419" y="0"/>
                  </a:lnTo>
                  <a:cubicBezTo>
                    <a:pt x="2435" y="33"/>
                    <a:pt x="2452" y="87"/>
                    <a:pt x="2489" y="119"/>
                  </a:cubicBezTo>
                  <a:cubicBezTo>
                    <a:pt x="2555" y="190"/>
                    <a:pt x="2555" y="293"/>
                    <a:pt x="2489" y="358"/>
                  </a:cubicBezTo>
                  <a:lnTo>
                    <a:pt x="2349" y="515"/>
                  </a:lnTo>
                  <a:cubicBezTo>
                    <a:pt x="2324" y="540"/>
                    <a:pt x="2290" y="552"/>
                    <a:pt x="2256" y="552"/>
                  </a:cubicBezTo>
                  <a:cubicBezTo>
                    <a:pt x="2222" y="552"/>
                    <a:pt x="2188" y="540"/>
                    <a:pt x="2163" y="515"/>
                  </a:cubicBezTo>
                  <a:cubicBezTo>
                    <a:pt x="2137" y="488"/>
                    <a:pt x="2102" y="475"/>
                    <a:pt x="2069" y="475"/>
                  </a:cubicBezTo>
                  <a:cubicBezTo>
                    <a:pt x="2037" y="475"/>
                    <a:pt x="2007" y="488"/>
                    <a:pt x="1990" y="515"/>
                  </a:cubicBezTo>
                  <a:lnTo>
                    <a:pt x="1920" y="564"/>
                  </a:lnTo>
                  <a:cubicBezTo>
                    <a:pt x="1869" y="616"/>
                    <a:pt x="1796" y="642"/>
                    <a:pt x="1721" y="642"/>
                  </a:cubicBezTo>
                  <a:cubicBezTo>
                    <a:pt x="1645" y="642"/>
                    <a:pt x="1568" y="616"/>
                    <a:pt x="1508" y="564"/>
                  </a:cubicBezTo>
                  <a:lnTo>
                    <a:pt x="1459" y="515"/>
                  </a:lnTo>
                  <a:cubicBezTo>
                    <a:pt x="1424" y="480"/>
                    <a:pt x="1385" y="462"/>
                    <a:pt x="1346" y="462"/>
                  </a:cubicBezTo>
                  <a:cubicBezTo>
                    <a:pt x="1307" y="462"/>
                    <a:pt x="1269" y="480"/>
                    <a:pt x="1236" y="515"/>
                  </a:cubicBezTo>
                  <a:lnTo>
                    <a:pt x="1096" y="651"/>
                  </a:lnTo>
                  <a:cubicBezTo>
                    <a:pt x="1047" y="705"/>
                    <a:pt x="1047" y="808"/>
                    <a:pt x="1096" y="857"/>
                  </a:cubicBezTo>
                  <a:cubicBezTo>
                    <a:pt x="1166" y="927"/>
                    <a:pt x="1166" y="1014"/>
                    <a:pt x="1096" y="1079"/>
                  </a:cubicBezTo>
                  <a:lnTo>
                    <a:pt x="977" y="1199"/>
                  </a:lnTo>
                  <a:cubicBezTo>
                    <a:pt x="907" y="1269"/>
                    <a:pt x="907" y="1388"/>
                    <a:pt x="977" y="1459"/>
                  </a:cubicBezTo>
                  <a:cubicBezTo>
                    <a:pt x="1063" y="1529"/>
                    <a:pt x="1063" y="1665"/>
                    <a:pt x="977" y="1751"/>
                  </a:cubicBezTo>
                  <a:lnTo>
                    <a:pt x="944" y="1784"/>
                  </a:lnTo>
                  <a:cubicBezTo>
                    <a:pt x="901" y="1827"/>
                    <a:pt x="836" y="1849"/>
                    <a:pt x="771" y="1849"/>
                  </a:cubicBezTo>
                  <a:cubicBezTo>
                    <a:pt x="706" y="1849"/>
                    <a:pt x="641" y="1827"/>
                    <a:pt x="598" y="1784"/>
                  </a:cubicBezTo>
                  <a:lnTo>
                    <a:pt x="495" y="1681"/>
                  </a:lnTo>
                  <a:cubicBezTo>
                    <a:pt x="462" y="1646"/>
                    <a:pt x="420" y="1628"/>
                    <a:pt x="377" y="1628"/>
                  </a:cubicBezTo>
                  <a:cubicBezTo>
                    <a:pt x="334" y="1628"/>
                    <a:pt x="291" y="1646"/>
                    <a:pt x="256" y="1681"/>
                  </a:cubicBezTo>
                  <a:lnTo>
                    <a:pt x="136" y="1800"/>
                  </a:lnTo>
                  <a:cubicBezTo>
                    <a:pt x="66" y="1871"/>
                    <a:pt x="66" y="1974"/>
                    <a:pt x="136" y="2044"/>
                  </a:cubicBezTo>
                  <a:cubicBezTo>
                    <a:pt x="206" y="2093"/>
                    <a:pt x="206" y="2213"/>
                    <a:pt x="136" y="2266"/>
                  </a:cubicBezTo>
                  <a:lnTo>
                    <a:pt x="120" y="2299"/>
                  </a:lnTo>
                  <a:cubicBezTo>
                    <a:pt x="0" y="2419"/>
                    <a:pt x="0" y="2608"/>
                    <a:pt x="120" y="2711"/>
                  </a:cubicBezTo>
                  <a:lnTo>
                    <a:pt x="136" y="2744"/>
                  </a:lnTo>
                  <a:cubicBezTo>
                    <a:pt x="186" y="2798"/>
                    <a:pt x="186" y="2884"/>
                    <a:pt x="136" y="2934"/>
                  </a:cubicBezTo>
                  <a:cubicBezTo>
                    <a:pt x="120" y="2950"/>
                    <a:pt x="103" y="2987"/>
                    <a:pt x="83" y="3004"/>
                  </a:cubicBezTo>
                  <a:cubicBezTo>
                    <a:pt x="326" y="3519"/>
                    <a:pt x="771" y="3914"/>
                    <a:pt x="1302" y="4104"/>
                  </a:cubicBezTo>
                  <a:cubicBezTo>
                    <a:pt x="1329" y="4077"/>
                    <a:pt x="1364" y="4063"/>
                    <a:pt x="1399" y="4063"/>
                  </a:cubicBezTo>
                  <a:cubicBezTo>
                    <a:pt x="1433" y="4063"/>
                    <a:pt x="1467" y="4077"/>
                    <a:pt x="1492" y="4104"/>
                  </a:cubicBezTo>
                  <a:lnTo>
                    <a:pt x="1545" y="4153"/>
                  </a:lnTo>
                  <a:cubicBezTo>
                    <a:pt x="1545" y="4153"/>
                    <a:pt x="1562" y="4170"/>
                    <a:pt x="1578" y="4170"/>
                  </a:cubicBezTo>
                  <a:cubicBezTo>
                    <a:pt x="1648" y="4186"/>
                    <a:pt x="1714" y="4207"/>
                    <a:pt x="1801" y="4207"/>
                  </a:cubicBezTo>
                  <a:cubicBezTo>
                    <a:pt x="1834" y="4186"/>
                    <a:pt x="1871" y="4170"/>
                    <a:pt x="1904" y="4153"/>
                  </a:cubicBezTo>
                  <a:cubicBezTo>
                    <a:pt x="1990" y="4050"/>
                    <a:pt x="1990" y="3898"/>
                    <a:pt x="1904" y="3795"/>
                  </a:cubicBezTo>
                  <a:lnTo>
                    <a:pt x="1731" y="3622"/>
                  </a:lnTo>
                  <a:cubicBezTo>
                    <a:pt x="1681" y="3568"/>
                    <a:pt x="1681" y="3502"/>
                    <a:pt x="1731" y="3449"/>
                  </a:cubicBezTo>
                  <a:lnTo>
                    <a:pt x="1904" y="3280"/>
                  </a:lnTo>
                  <a:cubicBezTo>
                    <a:pt x="1931" y="3253"/>
                    <a:pt x="1965" y="3239"/>
                    <a:pt x="1999" y="3239"/>
                  </a:cubicBezTo>
                  <a:cubicBezTo>
                    <a:pt x="2033" y="3239"/>
                    <a:pt x="2067" y="3253"/>
                    <a:pt x="2093" y="3280"/>
                  </a:cubicBezTo>
                  <a:cubicBezTo>
                    <a:pt x="2128" y="3313"/>
                    <a:pt x="2180" y="3329"/>
                    <a:pt x="2233" y="3329"/>
                  </a:cubicBezTo>
                  <a:cubicBezTo>
                    <a:pt x="2287" y="3329"/>
                    <a:pt x="2343" y="3313"/>
                    <a:pt x="2386" y="3280"/>
                  </a:cubicBezTo>
                  <a:lnTo>
                    <a:pt x="2452" y="3193"/>
                  </a:lnTo>
                  <a:cubicBezTo>
                    <a:pt x="2487" y="3158"/>
                    <a:pt x="2534" y="3141"/>
                    <a:pt x="2584" y="3141"/>
                  </a:cubicBezTo>
                  <a:cubicBezTo>
                    <a:pt x="2633" y="3141"/>
                    <a:pt x="2685" y="3158"/>
                    <a:pt x="2728" y="3193"/>
                  </a:cubicBezTo>
                  <a:cubicBezTo>
                    <a:pt x="2771" y="3245"/>
                    <a:pt x="2836" y="3270"/>
                    <a:pt x="2900" y="3270"/>
                  </a:cubicBezTo>
                  <a:cubicBezTo>
                    <a:pt x="2965" y="3270"/>
                    <a:pt x="3029" y="3245"/>
                    <a:pt x="3070" y="3193"/>
                  </a:cubicBezTo>
                  <a:cubicBezTo>
                    <a:pt x="3173" y="3107"/>
                    <a:pt x="3173" y="2934"/>
                    <a:pt x="3070" y="2847"/>
                  </a:cubicBezTo>
                  <a:lnTo>
                    <a:pt x="2831" y="2592"/>
                  </a:lnTo>
                  <a:cubicBezTo>
                    <a:pt x="2728" y="2489"/>
                    <a:pt x="2728" y="2332"/>
                    <a:pt x="2831" y="2229"/>
                  </a:cubicBezTo>
                  <a:cubicBezTo>
                    <a:pt x="2874" y="2188"/>
                    <a:pt x="2939" y="2167"/>
                    <a:pt x="3003" y="2167"/>
                  </a:cubicBezTo>
                  <a:cubicBezTo>
                    <a:pt x="3068" y="2167"/>
                    <a:pt x="3132" y="2188"/>
                    <a:pt x="3173" y="2229"/>
                  </a:cubicBezTo>
                  <a:lnTo>
                    <a:pt x="3193" y="2250"/>
                  </a:lnTo>
                  <a:cubicBezTo>
                    <a:pt x="3245" y="2301"/>
                    <a:pt x="3309" y="2327"/>
                    <a:pt x="3373" y="2327"/>
                  </a:cubicBezTo>
                  <a:cubicBezTo>
                    <a:pt x="3437" y="2327"/>
                    <a:pt x="3500" y="2301"/>
                    <a:pt x="3552" y="2250"/>
                  </a:cubicBezTo>
                  <a:cubicBezTo>
                    <a:pt x="3655" y="2163"/>
                    <a:pt x="3655" y="1990"/>
                    <a:pt x="3552" y="1903"/>
                  </a:cubicBezTo>
                  <a:lnTo>
                    <a:pt x="3449" y="1784"/>
                  </a:lnTo>
                  <a:cubicBezTo>
                    <a:pt x="3379" y="1714"/>
                    <a:pt x="3379" y="1611"/>
                    <a:pt x="3449" y="1545"/>
                  </a:cubicBezTo>
                  <a:lnTo>
                    <a:pt x="3552" y="1426"/>
                  </a:lnTo>
                  <a:cubicBezTo>
                    <a:pt x="3587" y="1391"/>
                    <a:pt x="3630" y="1373"/>
                    <a:pt x="3673" y="1373"/>
                  </a:cubicBezTo>
                  <a:cubicBezTo>
                    <a:pt x="3716" y="1373"/>
                    <a:pt x="3758" y="1391"/>
                    <a:pt x="3791" y="1426"/>
                  </a:cubicBezTo>
                  <a:cubicBezTo>
                    <a:pt x="3844" y="1476"/>
                    <a:pt x="3917" y="1497"/>
                    <a:pt x="3987" y="1497"/>
                  </a:cubicBezTo>
                  <a:cubicBezTo>
                    <a:pt x="4009" y="1497"/>
                    <a:pt x="4030" y="1495"/>
                    <a:pt x="4050" y="1491"/>
                  </a:cubicBezTo>
                  <a:cubicBezTo>
                    <a:pt x="3828" y="738"/>
                    <a:pt x="3210" y="152"/>
                    <a:pt x="2419" y="0"/>
                  </a:cubicBezTo>
                  <a:close/>
                </a:path>
              </a:pathLst>
            </a:custGeom>
            <a:solidFill>
              <a:srgbClr val="EE7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
            <p:cNvSpPr/>
            <p:nvPr/>
          </p:nvSpPr>
          <p:spPr>
            <a:xfrm>
              <a:off x="2057850" y="3691475"/>
              <a:ext cx="11150" cy="11150"/>
            </a:xfrm>
            <a:custGeom>
              <a:rect b="b" l="l" r="r" t="t"/>
              <a:pathLst>
                <a:path extrusionOk="0" h="446" w="446">
                  <a:moveTo>
                    <a:pt x="223" y="1"/>
                  </a:moveTo>
                  <a:cubicBezTo>
                    <a:pt x="104" y="1"/>
                    <a:pt x="1" y="104"/>
                    <a:pt x="1" y="223"/>
                  </a:cubicBezTo>
                  <a:cubicBezTo>
                    <a:pt x="1" y="343"/>
                    <a:pt x="104" y="446"/>
                    <a:pt x="223" y="446"/>
                  </a:cubicBezTo>
                  <a:cubicBezTo>
                    <a:pt x="343" y="446"/>
                    <a:pt x="446" y="343"/>
                    <a:pt x="446" y="223"/>
                  </a:cubicBezTo>
                  <a:cubicBezTo>
                    <a:pt x="446" y="104"/>
                    <a:pt x="343" y="1"/>
                    <a:pt x="223" y="1"/>
                  </a:cubicBezTo>
                  <a:close/>
                </a:path>
              </a:pathLst>
            </a:custGeom>
            <a:solidFill>
              <a:srgbClr val="74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p:nvPr/>
          </p:nvSpPr>
          <p:spPr>
            <a:xfrm>
              <a:off x="2021800" y="3737425"/>
              <a:ext cx="11150" cy="10750"/>
            </a:xfrm>
            <a:custGeom>
              <a:rect b="b" l="l" r="r" t="t"/>
              <a:pathLst>
                <a:path extrusionOk="0" h="430" w="446">
                  <a:moveTo>
                    <a:pt x="223" y="1"/>
                  </a:moveTo>
                  <a:cubicBezTo>
                    <a:pt x="104" y="1"/>
                    <a:pt x="1" y="104"/>
                    <a:pt x="1" y="223"/>
                  </a:cubicBezTo>
                  <a:cubicBezTo>
                    <a:pt x="1" y="343"/>
                    <a:pt x="104" y="429"/>
                    <a:pt x="223" y="429"/>
                  </a:cubicBezTo>
                  <a:cubicBezTo>
                    <a:pt x="343" y="429"/>
                    <a:pt x="446" y="343"/>
                    <a:pt x="446" y="223"/>
                  </a:cubicBezTo>
                  <a:cubicBezTo>
                    <a:pt x="446" y="104"/>
                    <a:pt x="343" y="1"/>
                    <a:pt x="223" y="1"/>
                  </a:cubicBezTo>
                  <a:close/>
                </a:path>
              </a:pathLst>
            </a:custGeom>
            <a:solidFill>
              <a:srgbClr val="74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2046225" y="3746900"/>
              <a:ext cx="4350" cy="4250"/>
            </a:xfrm>
            <a:custGeom>
              <a:rect b="b" l="l" r="r" t="t"/>
              <a:pathLst>
                <a:path extrusionOk="0" h="170" w="174">
                  <a:moveTo>
                    <a:pt x="87" y="1"/>
                  </a:moveTo>
                  <a:cubicBezTo>
                    <a:pt x="37" y="1"/>
                    <a:pt x="0" y="34"/>
                    <a:pt x="0" y="83"/>
                  </a:cubicBezTo>
                  <a:cubicBezTo>
                    <a:pt x="0" y="137"/>
                    <a:pt x="37" y="170"/>
                    <a:pt x="87" y="170"/>
                  </a:cubicBezTo>
                  <a:cubicBezTo>
                    <a:pt x="140" y="170"/>
                    <a:pt x="173" y="137"/>
                    <a:pt x="173" y="83"/>
                  </a:cubicBezTo>
                  <a:cubicBezTo>
                    <a:pt x="173" y="34"/>
                    <a:pt x="140" y="1"/>
                    <a:pt x="87" y="1"/>
                  </a:cubicBezTo>
                  <a:close/>
                </a:path>
              </a:pathLst>
            </a:custGeom>
            <a:solidFill>
              <a:srgbClr val="74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4"/>
            <p:cNvSpPr/>
            <p:nvPr/>
          </p:nvSpPr>
          <p:spPr>
            <a:xfrm>
              <a:off x="2005425" y="3730925"/>
              <a:ext cx="7750" cy="8275"/>
            </a:xfrm>
            <a:custGeom>
              <a:rect b="b" l="l" r="r" t="t"/>
              <a:pathLst>
                <a:path extrusionOk="0" h="331" w="310">
                  <a:moveTo>
                    <a:pt x="157" y="1"/>
                  </a:moveTo>
                  <a:cubicBezTo>
                    <a:pt x="71" y="1"/>
                    <a:pt x="1" y="71"/>
                    <a:pt x="1" y="174"/>
                  </a:cubicBezTo>
                  <a:cubicBezTo>
                    <a:pt x="1" y="261"/>
                    <a:pt x="71" y="331"/>
                    <a:pt x="157" y="331"/>
                  </a:cubicBezTo>
                  <a:cubicBezTo>
                    <a:pt x="244" y="331"/>
                    <a:pt x="310" y="261"/>
                    <a:pt x="310" y="174"/>
                  </a:cubicBezTo>
                  <a:cubicBezTo>
                    <a:pt x="310" y="71"/>
                    <a:pt x="244" y="1"/>
                    <a:pt x="157" y="1"/>
                  </a:cubicBezTo>
                  <a:close/>
                </a:path>
              </a:pathLst>
            </a:custGeom>
            <a:solidFill>
              <a:srgbClr val="74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4"/>
            <p:cNvSpPr/>
            <p:nvPr/>
          </p:nvSpPr>
          <p:spPr>
            <a:xfrm>
              <a:off x="2027375" y="3712500"/>
              <a:ext cx="6000" cy="6100"/>
            </a:xfrm>
            <a:custGeom>
              <a:rect b="b" l="l" r="r" t="t"/>
              <a:pathLst>
                <a:path extrusionOk="0" h="244" w="240">
                  <a:moveTo>
                    <a:pt x="120" y="0"/>
                  </a:moveTo>
                  <a:cubicBezTo>
                    <a:pt x="50" y="0"/>
                    <a:pt x="0" y="54"/>
                    <a:pt x="0" y="120"/>
                  </a:cubicBezTo>
                  <a:cubicBezTo>
                    <a:pt x="0" y="190"/>
                    <a:pt x="50" y="244"/>
                    <a:pt x="120" y="244"/>
                  </a:cubicBezTo>
                  <a:cubicBezTo>
                    <a:pt x="190" y="244"/>
                    <a:pt x="239" y="190"/>
                    <a:pt x="239" y="120"/>
                  </a:cubicBezTo>
                  <a:cubicBezTo>
                    <a:pt x="239" y="54"/>
                    <a:pt x="190" y="0"/>
                    <a:pt x="120" y="0"/>
                  </a:cubicBezTo>
                  <a:close/>
                </a:path>
              </a:pathLst>
            </a:custGeom>
            <a:solidFill>
              <a:srgbClr val="74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4"/>
            <p:cNvSpPr/>
            <p:nvPr/>
          </p:nvSpPr>
          <p:spPr>
            <a:xfrm>
              <a:off x="2066825" y="3708275"/>
              <a:ext cx="9900" cy="9800"/>
            </a:xfrm>
            <a:custGeom>
              <a:rect b="b" l="l" r="r" t="t"/>
              <a:pathLst>
                <a:path extrusionOk="0" h="392" w="396">
                  <a:moveTo>
                    <a:pt x="190" y="1"/>
                  </a:moveTo>
                  <a:cubicBezTo>
                    <a:pt x="87" y="1"/>
                    <a:pt x="0" y="83"/>
                    <a:pt x="0" y="207"/>
                  </a:cubicBezTo>
                  <a:cubicBezTo>
                    <a:pt x="0" y="310"/>
                    <a:pt x="87" y="392"/>
                    <a:pt x="190" y="392"/>
                  </a:cubicBezTo>
                  <a:cubicBezTo>
                    <a:pt x="309" y="392"/>
                    <a:pt x="396" y="310"/>
                    <a:pt x="396" y="207"/>
                  </a:cubicBezTo>
                  <a:cubicBezTo>
                    <a:pt x="396" y="83"/>
                    <a:pt x="309" y="1"/>
                    <a:pt x="190" y="1"/>
                  </a:cubicBezTo>
                  <a:close/>
                </a:path>
              </a:pathLst>
            </a:custGeom>
            <a:solidFill>
              <a:srgbClr val="741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4"/>
            <p:cNvSpPr/>
            <p:nvPr/>
          </p:nvSpPr>
          <p:spPr>
            <a:xfrm>
              <a:off x="2023450" y="3684175"/>
              <a:ext cx="27950" cy="10425"/>
            </a:xfrm>
            <a:custGeom>
              <a:rect b="b" l="l" r="r" t="t"/>
              <a:pathLst>
                <a:path extrusionOk="0" h="417" w="1118">
                  <a:moveTo>
                    <a:pt x="602" y="0"/>
                  </a:moveTo>
                  <a:cubicBezTo>
                    <a:pt x="516" y="0"/>
                    <a:pt x="433" y="17"/>
                    <a:pt x="347" y="38"/>
                  </a:cubicBezTo>
                  <a:cubicBezTo>
                    <a:pt x="244" y="54"/>
                    <a:pt x="157" y="103"/>
                    <a:pt x="87" y="173"/>
                  </a:cubicBezTo>
                  <a:cubicBezTo>
                    <a:pt x="38" y="206"/>
                    <a:pt x="1" y="277"/>
                    <a:pt x="38" y="347"/>
                  </a:cubicBezTo>
                  <a:cubicBezTo>
                    <a:pt x="71" y="396"/>
                    <a:pt x="141" y="412"/>
                    <a:pt x="190" y="412"/>
                  </a:cubicBezTo>
                  <a:cubicBezTo>
                    <a:pt x="293" y="412"/>
                    <a:pt x="400" y="417"/>
                    <a:pt x="508" y="417"/>
                  </a:cubicBezTo>
                  <a:cubicBezTo>
                    <a:pt x="615" y="417"/>
                    <a:pt x="722" y="412"/>
                    <a:pt x="825" y="396"/>
                  </a:cubicBezTo>
                  <a:cubicBezTo>
                    <a:pt x="911" y="380"/>
                    <a:pt x="1031" y="326"/>
                    <a:pt x="1084" y="244"/>
                  </a:cubicBezTo>
                  <a:cubicBezTo>
                    <a:pt x="1117" y="190"/>
                    <a:pt x="1101" y="120"/>
                    <a:pt x="1068" y="87"/>
                  </a:cubicBezTo>
                  <a:cubicBezTo>
                    <a:pt x="1031" y="54"/>
                    <a:pt x="965" y="38"/>
                    <a:pt x="911" y="38"/>
                  </a:cubicBezTo>
                  <a:cubicBezTo>
                    <a:pt x="808" y="0"/>
                    <a:pt x="705" y="0"/>
                    <a:pt x="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4"/>
            <p:cNvSpPr/>
            <p:nvPr/>
          </p:nvSpPr>
          <p:spPr>
            <a:xfrm>
              <a:off x="2059100" y="3688500"/>
              <a:ext cx="6100" cy="5575"/>
            </a:xfrm>
            <a:custGeom>
              <a:rect b="b" l="l" r="r" t="t"/>
              <a:pathLst>
                <a:path extrusionOk="0" h="223" w="244">
                  <a:moveTo>
                    <a:pt x="120" y="0"/>
                  </a:moveTo>
                  <a:lnTo>
                    <a:pt x="103" y="17"/>
                  </a:lnTo>
                  <a:lnTo>
                    <a:pt x="54" y="17"/>
                  </a:lnTo>
                  <a:cubicBezTo>
                    <a:pt x="54" y="33"/>
                    <a:pt x="37" y="33"/>
                    <a:pt x="37" y="50"/>
                  </a:cubicBezTo>
                  <a:cubicBezTo>
                    <a:pt x="17" y="71"/>
                    <a:pt x="17" y="71"/>
                    <a:pt x="0" y="87"/>
                  </a:cubicBezTo>
                  <a:lnTo>
                    <a:pt x="0" y="120"/>
                  </a:lnTo>
                  <a:cubicBezTo>
                    <a:pt x="0" y="136"/>
                    <a:pt x="17" y="153"/>
                    <a:pt x="17" y="174"/>
                  </a:cubicBezTo>
                  <a:lnTo>
                    <a:pt x="37" y="190"/>
                  </a:lnTo>
                  <a:cubicBezTo>
                    <a:pt x="54" y="207"/>
                    <a:pt x="70" y="207"/>
                    <a:pt x="87" y="207"/>
                  </a:cubicBezTo>
                  <a:lnTo>
                    <a:pt x="103" y="223"/>
                  </a:lnTo>
                  <a:lnTo>
                    <a:pt x="120" y="223"/>
                  </a:lnTo>
                  <a:cubicBezTo>
                    <a:pt x="140" y="223"/>
                    <a:pt x="157" y="223"/>
                    <a:pt x="173" y="207"/>
                  </a:cubicBezTo>
                  <a:cubicBezTo>
                    <a:pt x="190" y="207"/>
                    <a:pt x="190" y="207"/>
                    <a:pt x="206" y="190"/>
                  </a:cubicBezTo>
                  <a:lnTo>
                    <a:pt x="223" y="174"/>
                  </a:lnTo>
                  <a:cubicBezTo>
                    <a:pt x="243" y="153"/>
                    <a:pt x="243" y="153"/>
                    <a:pt x="243" y="136"/>
                  </a:cubicBezTo>
                  <a:lnTo>
                    <a:pt x="243" y="87"/>
                  </a:lnTo>
                  <a:cubicBezTo>
                    <a:pt x="243" y="87"/>
                    <a:pt x="243" y="71"/>
                    <a:pt x="223" y="71"/>
                  </a:cubicBezTo>
                  <a:cubicBezTo>
                    <a:pt x="223" y="50"/>
                    <a:pt x="206" y="33"/>
                    <a:pt x="190" y="33"/>
                  </a:cubicBezTo>
                  <a:lnTo>
                    <a:pt x="190" y="17"/>
                  </a:lnTo>
                  <a:lnTo>
                    <a:pt x="157" y="17"/>
                  </a:lnTo>
                  <a:cubicBezTo>
                    <a:pt x="157" y="17"/>
                    <a:pt x="140" y="17"/>
                    <a:pt x="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4"/>
            <p:cNvSpPr/>
            <p:nvPr/>
          </p:nvSpPr>
          <p:spPr>
            <a:xfrm>
              <a:off x="2011100" y="3693650"/>
              <a:ext cx="6400" cy="5175"/>
            </a:xfrm>
            <a:custGeom>
              <a:rect b="b" l="l" r="r" t="t"/>
              <a:pathLst>
                <a:path extrusionOk="0" h="207" w="256">
                  <a:moveTo>
                    <a:pt x="136" y="1"/>
                  </a:moveTo>
                  <a:cubicBezTo>
                    <a:pt x="0" y="1"/>
                    <a:pt x="0" y="207"/>
                    <a:pt x="136" y="207"/>
                  </a:cubicBezTo>
                  <a:cubicBezTo>
                    <a:pt x="256" y="207"/>
                    <a:pt x="25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4"/>
            <p:cNvSpPr/>
            <p:nvPr/>
          </p:nvSpPr>
          <p:spPr>
            <a:xfrm>
              <a:off x="1965975" y="3693050"/>
              <a:ext cx="145975" cy="84275"/>
            </a:xfrm>
            <a:custGeom>
              <a:rect b="b" l="l" r="r" t="t"/>
              <a:pathLst>
                <a:path extrusionOk="0" h="3371" w="5839">
                  <a:moveTo>
                    <a:pt x="437" y="0"/>
                  </a:moveTo>
                  <a:cubicBezTo>
                    <a:pt x="303" y="0"/>
                    <a:pt x="179" y="35"/>
                    <a:pt x="87" y="128"/>
                  </a:cubicBezTo>
                  <a:cubicBezTo>
                    <a:pt x="17" y="198"/>
                    <a:pt x="1" y="263"/>
                    <a:pt x="1" y="350"/>
                  </a:cubicBezTo>
                  <a:cubicBezTo>
                    <a:pt x="34" y="692"/>
                    <a:pt x="808" y="1228"/>
                    <a:pt x="2197" y="2101"/>
                  </a:cubicBezTo>
                  <a:cubicBezTo>
                    <a:pt x="2320" y="2171"/>
                    <a:pt x="2423" y="2237"/>
                    <a:pt x="2506" y="2307"/>
                  </a:cubicBezTo>
                  <a:cubicBezTo>
                    <a:pt x="3041" y="2649"/>
                    <a:pt x="4566" y="3370"/>
                    <a:pt x="5307" y="3370"/>
                  </a:cubicBezTo>
                  <a:cubicBezTo>
                    <a:pt x="5390" y="3370"/>
                    <a:pt x="5476" y="3354"/>
                    <a:pt x="5530" y="3337"/>
                  </a:cubicBezTo>
                  <a:cubicBezTo>
                    <a:pt x="5752" y="3267"/>
                    <a:pt x="5802" y="3131"/>
                    <a:pt x="5802" y="3061"/>
                  </a:cubicBezTo>
                  <a:cubicBezTo>
                    <a:pt x="5839" y="2773"/>
                    <a:pt x="5373" y="2464"/>
                    <a:pt x="5101" y="2291"/>
                  </a:cubicBezTo>
                  <a:lnTo>
                    <a:pt x="4961" y="2600"/>
                  </a:lnTo>
                  <a:cubicBezTo>
                    <a:pt x="5184" y="2736"/>
                    <a:pt x="5410" y="2909"/>
                    <a:pt x="5460" y="3012"/>
                  </a:cubicBezTo>
                  <a:lnTo>
                    <a:pt x="5443" y="3012"/>
                  </a:lnTo>
                  <a:cubicBezTo>
                    <a:pt x="5404" y="3024"/>
                    <a:pt x="5355" y="3030"/>
                    <a:pt x="5298" y="3030"/>
                  </a:cubicBezTo>
                  <a:cubicBezTo>
                    <a:pt x="4730" y="3030"/>
                    <a:pt x="3349" y="2452"/>
                    <a:pt x="2679" y="2015"/>
                  </a:cubicBezTo>
                  <a:cubicBezTo>
                    <a:pt x="2592" y="1965"/>
                    <a:pt x="2489" y="1895"/>
                    <a:pt x="2370" y="1809"/>
                  </a:cubicBezTo>
                  <a:cubicBezTo>
                    <a:pt x="2011" y="1586"/>
                    <a:pt x="1496" y="1277"/>
                    <a:pt x="1084" y="968"/>
                  </a:cubicBezTo>
                  <a:cubicBezTo>
                    <a:pt x="549" y="589"/>
                    <a:pt x="396" y="420"/>
                    <a:pt x="363" y="350"/>
                  </a:cubicBezTo>
                  <a:cubicBezTo>
                    <a:pt x="387" y="339"/>
                    <a:pt x="417" y="334"/>
                    <a:pt x="452" y="334"/>
                  </a:cubicBezTo>
                  <a:cubicBezTo>
                    <a:pt x="641" y="334"/>
                    <a:pt x="968" y="480"/>
                    <a:pt x="1187" y="626"/>
                  </a:cubicBezTo>
                  <a:lnTo>
                    <a:pt x="1356" y="334"/>
                  </a:lnTo>
                  <a:cubicBezTo>
                    <a:pt x="1245" y="258"/>
                    <a:pt x="801" y="0"/>
                    <a:pt x="437" y="0"/>
                  </a:cubicBezTo>
                  <a:close/>
                </a:path>
              </a:pathLst>
            </a:custGeom>
            <a:solidFill>
              <a:srgbClr val="F8E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54"/>
          <p:cNvSpPr/>
          <p:nvPr/>
        </p:nvSpPr>
        <p:spPr>
          <a:xfrm rot="-2698520">
            <a:off x="222938" y="705691"/>
            <a:ext cx="492783" cy="57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4"/>
          <p:cNvSpPr txBox="1"/>
          <p:nvPr>
            <p:ph idx="1" type="body"/>
          </p:nvPr>
        </p:nvSpPr>
        <p:spPr>
          <a:xfrm>
            <a:off x="2037300" y="946350"/>
            <a:ext cx="5844300" cy="358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Surittee Nuphong 			(Project Manager)</a:t>
            </a:r>
            <a:endParaRPr sz="1400"/>
          </a:p>
          <a:p>
            <a:pPr indent="0" lvl="0" marL="0" rtl="0" algn="l">
              <a:lnSpc>
                <a:spcPct val="115000"/>
              </a:lnSpc>
              <a:spcBef>
                <a:spcPts val="1600"/>
              </a:spcBef>
              <a:spcAft>
                <a:spcPts val="0"/>
              </a:spcAft>
              <a:buNone/>
            </a:pPr>
            <a:r>
              <a:rPr lang="en" sz="1400"/>
              <a:t>Wassapol Pungjap 			(Lead Programmer)									(Co-Founder)</a:t>
            </a:r>
            <a:endParaRPr sz="1400"/>
          </a:p>
          <a:p>
            <a:pPr indent="0" lvl="0" marL="0" rtl="0" algn="l">
              <a:lnSpc>
                <a:spcPct val="115000"/>
              </a:lnSpc>
              <a:spcBef>
                <a:spcPts val="1600"/>
              </a:spcBef>
              <a:spcAft>
                <a:spcPts val="0"/>
              </a:spcAft>
              <a:buNone/>
            </a:pPr>
            <a:r>
              <a:rPr lang="en" sz="1400"/>
              <a:t>Chitawon Sathapornvanich 	(Programmer)</a:t>
            </a:r>
            <a:endParaRPr sz="1400"/>
          </a:p>
          <a:p>
            <a:pPr indent="0" lvl="0" marL="0" rtl="0" algn="l">
              <a:lnSpc>
                <a:spcPct val="115000"/>
              </a:lnSpc>
              <a:spcBef>
                <a:spcPts val="1600"/>
              </a:spcBef>
              <a:spcAft>
                <a:spcPts val="0"/>
              </a:spcAft>
              <a:buNone/>
            </a:pPr>
            <a:r>
              <a:rPr lang="en" sz="1400"/>
              <a:t>Nichanan Sakornoi 			(Game Designer) 									 (CEO)</a:t>
            </a:r>
            <a:endParaRPr sz="1400"/>
          </a:p>
          <a:p>
            <a:pPr indent="0" lvl="0" marL="0" rtl="0" algn="l">
              <a:lnSpc>
                <a:spcPct val="115000"/>
              </a:lnSpc>
              <a:spcBef>
                <a:spcPts val="1600"/>
              </a:spcBef>
              <a:spcAft>
                <a:spcPts val="0"/>
              </a:spcAft>
              <a:buNone/>
            </a:pPr>
            <a:r>
              <a:rPr lang="en" sz="1400"/>
              <a:t>Sunisa Chanbang			(Art)</a:t>
            </a:r>
            <a:endParaRPr sz="1400"/>
          </a:p>
          <a:p>
            <a:pPr indent="0" lvl="0" marL="0" rtl="0" algn="l">
              <a:lnSpc>
                <a:spcPct val="115000"/>
              </a:lnSpc>
              <a:spcBef>
                <a:spcPts val="1600"/>
              </a:spcBef>
              <a:spcAft>
                <a:spcPts val="0"/>
              </a:spcAft>
              <a:buNone/>
            </a:pPr>
            <a:r>
              <a:rPr lang="en" sz="1400"/>
              <a:t>Nichapat Kachacheewa 		(Art) </a:t>
            </a:r>
            <a:endParaRPr sz="1400"/>
          </a:p>
          <a:p>
            <a:pPr indent="0" lvl="0" marL="0" rtl="0" algn="l">
              <a:lnSpc>
                <a:spcPct val="115000"/>
              </a:lnSpc>
              <a:spcBef>
                <a:spcPts val="1600"/>
              </a:spcBef>
              <a:spcAft>
                <a:spcPts val="0"/>
              </a:spcAft>
              <a:buNone/>
            </a:pPr>
            <a:r>
              <a:rPr lang="en" sz="1400"/>
              <a:t>Suphakit Nachom 			(Art)</a:t>
            </a:r>
            <a:endParaRPr sz="1400"/>
          </a:p>
          <a:p>
            <a:pPr indent="0" lvl="0" marL="0" rtl="0" algn="l">
              <a:lnSpc>
                <a:spcPct val="115000"/>
              </a:lnSpc>
              <a:spcBef>
                <a:spcPts val="1600"/>
              </a:spcBef>
              <a:spcAft>
                <a:spcPts val="1600"/>
              </a:spcAft>
              <a:buNone/>
            </a:pPr>
            <a:r>
              <a:rPr lang="en" sz="1400"/>
              <a:t>Supaphol Kottom 			(Marketing</a:t>
            </a:r>
            <a:r>
              <a:rPr lang="en" sz="1400"/>
              <a:t>)</a:t>
            </a:r>
            <a:endParaRPr sz="1400"/>
          </a:p>
        </p:txBody>
      </p:sp>
      <p:sp>
        <p:nvSpPr>
          <p:cNvPr id="614" name="Google Shape;614;p54"/>
          <p:cNvSpPr/>
          <p:nvPr/>
        </p:nvSpPr>
        <p:spPr>
          <a:xfrm>
            <a:off x="1408014" y="4168811"/>
            <a:ext cx="37497" cy="30218"/>
          </a:xfrm>
          <a:custGeom>
            <a:rect b="b" l="l" r="r" t="t"/>
            <a:pathLst>
              <a:path extrusionOk="0" h="137" w="170">
                <a:moveTo>
                  <a:pt x="87" y="1"/>
                </a:moveTo>
                <a:cubicBezTo>
                  <a:pt x="0" y="1"/>
                  <a:pt x="0" y="137"/>
                  <a:pt x="87" y="137"/>
                </a:cubicBezTo>
                <a:cubicBezTo>
                  <a:pt x="169" y="137"/>
                  <a:pt x="169" y="1"/>
                  <a:pt x="87" y="1"/>
                </a:cubicBezTo>
                <a:close/>
              </a:path>
            </a:pathLst>
          </a:custGeom>
          <a:solidFill>
            <a:srgbClr val="28B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4"/>
          <p:cNvSpPr/>
          <p:nvPr/>
        </p:nvSpPr>
        <p:spPr>
          <a:xfrm>
            <a:off x="983631" y="4142563"/>
            <a:ext cx="38379" cy="30218"/>
          </a:xfrm>
          <a:custGeom>
            <a:rect b="b" l="l" r="r" t="t"/>
            <a:pathLst>
              <a:path extrusionOk="0" h="137" w="174">
                <a:moveTo>
                  <a:pt x="87" y="0"/>
                </a:moveTo>
                <a:cubicBezTo>
                  <a:pt x="0" y="0"/>
                  <a:pt x="0" y="136"/>
                  <a:pt x="87" y="136"/>
                </a:cubicBezTo>
                <a:cubicBezTo>
                  <a:pt x="173" y="136"/>
                  <a:pt x="173" y="0"/>
                  <a:pt x="87" y="0"/>
                </a:cubicBezTo>
                <a:close/>
              </a:path>
            </a:pathLst>
          </a:custGeom>
          <a:solidFill>
            <a:srgbClr val="28B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4"/>
          <p:cNvSpPr/>
          <p:nvPr/>
        </p:nvSpPr>
        <p:spPr>
          <a:xfrm>
            <a:off x="1195381" y="4066244"/>
            <a:ext cx="38379" cy="31100"/>
          </a:xfrm>
          <a:custGeom>
            <a:rect b="b" l="l" r="r" t="t"/>
            <a:pathLst>
              <a:path extrusionOk="0" h="141" w="174">
                <a:moveTo>
                  <a:pt x="87" y="0"/>
                </a:moveTo>
                <a:cubicBezTo>
                  <a:pt x="0" y="0"/>
                  <a:pt x="0" y="140"/>
                  <a:pt x="87" y="140"/>
                </a:cubicBezTo>
                <a:cubicBezTo>
                  <a:pt x="173" y="140"/>
                  <a:pt x="173" y="0"/>
                  <a:pt x="87" y="0"/>
                </a:cubicBezTo>
                <a:close/>
              </a:path>
            </a:pathLst>
          </a:custGeom>
          <a:solidFill>
            <a:srgbClr val="28B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4"/>
          <p:cNvSpPr/>
          <p:nvPr/>
        </p:nvSpPr>
        <p:spPr>
          <a:xfrm>
            <a:off x="722694" y="4039776"/>
            <a:ext cx="30218" cy="26689"/>
          </a:xfrm>
          <a:custGeom>
            <a:rect b="b" l="l" r="r" t="t"/>
            <a:pathLst>
              <a:path extrusionOk="0" h="121" w="137">
                <a:moveTo>
                  <a:pt x="67" y="1"/>
                </a:moveTo>
                <a:cubicBezTo>
                  <a:pt x="1" y="1"/>
                  <a:pt x="1" y="120"/>
                  <a:pt x="67" y="120"/>
                </a:cubicBezTo>
                <a:cubicBezTo>
                  <a:pt x="137" y="120"/>
                  <a:pt x="137" y="1"/>
                  <a:pt x="67" y="1"/>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4"/>
          <p:cNvSpPr/>
          <p:nvPr/>
        </p:nvSpPr>
        <p:spPr>
          <a:xfrm>
            <a:off x="1070758" y="5009414"/>
            <a:ext cx="30218" cy="22939"/>
          </a:xfrm>
          <a:custGeom>
            <a:rect b="b" l="l" r="r" t="t"/>
            <a:pathLst>
              <a:path extrusionOk="0" h="104" w="137">
                <a:moveTo>
                  <a:pt x="71" y="1"/>
                </a:moveTo>
                <a:cubicBezTo>
                  <a:pt x="1" y="1"/>
                  <a:pt x="1" y="104"/>
                  <a:pt x="71" y="104"/>
                </a:cubicBezTo>
                <a:cubicBezTo>
                  <a:pt x="137" y="104"/>
                  <a:pt x="137" y="1"/>
                  <a:pt x="71" y="1"/>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4"/>
          <p:cNvSpPr/>
          <p:nvPr/>
        </p:nvSpPr>
        <p:spPr>
          <a:xfrm>
            <a:off x="1172662" y="5084850"/>
            <a:ext cx="31100" cy="22939"/>
          </a:xfrm>
          <a:custGeom>
            <a:rect b="b" l="l" r="r" t="t"/>
            <a:pathLst>
              <a:path extrusionOk="0" h="104" w="141">
                <a:moveTo>
                  <a:pt x="70" y="1"/>
                </a:moveTo>
                <a:cubicBezTo>
                  <a:pt x="0" y="1"/>
                  <a:pt x="0" y="104"/>
                  <a:pt x="70" y="104"/>
                </a:cubicBezTo>
                <a:cubicBezTo>
                  <a:pt x="140" y="104"/>
                  <a:pt x="140" y="1"/>
                  <a:pt x="70" y="1"/>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4"/>
          <p:cNvSpPr/>
          <p:nvPr/>
        </p:nvSpPr>
        <p:spPr>
          <a:xfrm>
            <a:off x="1290889" y="5156757"/>
            <a:ext cx="29997" cy="22939"/>
          </a:xfrm>
          <a:custGeom>
            <a:rect b="b" l="l" r="r" t="t"/>
            <a:pathLst>
              <a:path extrusionOk="0" h="104" w="136">
                <a:moveTo>
                  <a:pt x="66" y="0"/>
                </a:moveTo>
                <a:cubicBezTo>
                  <a:pt x="0" y="0"/>
                  <a:pt x="0" y="103"/>
                  <a:pt x="66" y="103"/>
                </a:cubicBezTo>
                <a:cubicBezTo>
                  <a:pt x="136" y="103"/>
                  <a:pt x="136" y="0"/>
                  <a:pt x="66" y="0"/>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4"/>
          <p:cNvSpPr/>
          <p:nvPr/>
        </p:nvSpPr>
        <p:spPr>
          <a:xfrm>
            <a:off x="1396103" y="5221164"/>
            <a:ext cx="31321" cy="26689"/>
          </a:xfrm>
          <a:custGeom>
            <a:rect b="b" l="l" r="r" t="t"/>
            <a:pathLst>
              <a:path extrusionOk="0" h="121" w="142">
                <a:moveTo>
                  <a:pt x="71" y="1"/>
                </a:moveTo>
                <a:cubicBezTo>
                  <a:pt x="1" y="1"/>
                  <a:pt x="1" y="120"/>
                  <a:pt x="71" y="120"/>
                </a:cubicBezTo>
                <a:cubicBezTo>
                  <a:pt x="141" y="120"/>
                  <a:pt x="141" y="1"/>
                  <a:pt x="71" y="1"/>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4"/>
          <p:cNvSpPr/>
          <p:nvPr/>
        </p:nvSpPr>
        <p:spPr>
          <a:xfrm>
            <a:off x="1600574" y="4759505"/>
            <a:ext cx="31321" cy="22939"/>
          </a:xfrm>
          <a:custGeom>
            <a:rect b="b" l="l" r="r" t="t"/>
            <a:pathLst>
              <a:path extrusionOk="0" h="104" w="142">
                <a:moveTo>
                  <a:pt x="71" y="1"/>
                </a:moveTo>
                <a:cubicBezTo>
                  <a:pt x="1" y="1"/>
                  <a:pt x="1" y="104"/>
                  <a:pt x="71" y="104"/>
                </a:cubicBezTo>
                <a:cubicBezTo>
                  <a:pt x="141" y="104"/>
                  <a:pt x="141" y="1"/>
                  <a:pt x="71" y="1"/>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4"/>
          <p:cNvSpPr/>
          <p:nvPr/>
        </p:nvSpPr>
        <p:spPr>
          <a:xfrm>
            <a:off x="1684391" y="4804943"/>
            <a:ext cx="29997" cy="22939"/>
          </a:xfrm>
          <a:custGeom>
            <a:rect b="b" l="l" r="r" t="t"/>
            <a:pathLst>
              <a:path extrusionOk="0" h="104" w="136">
                <a:moveTo>
                  <a:pt x="70" y="1"/>
                </a:moveTo>
                <a:cubicBezTo>
                  <a:pt x="0" y="1"/>
                  <a:pt x="0" y="104"/>
                  <a:pt x="70" y="104"/>
                </a:cubicBezTo>
                <a:cubicBezTo>
                  <a:pt x="136" y="104"/>
                  <a:pt x="136" y="1"/>
                  <a:pt x="70" y="1"/>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4"/>
          <p:cNvSpPr/>
          <p:nvPr/>
        </p:nvSpPr>
        <p:spPr>
          <a:xfrm>
            <a:off x="779160" y="4107933"/>
            <a:ext cx="30218" cy="22939"/>
          </a:xfrm>
          <a:custGeom>
            <a:rect b="b" l="l" r="r" t="t"/>
            <a:pathLst>
              <a:path extrusionOk="0" h="104" w="137">
                <a:moveTo>
                  <a:pt x="70" y="1"/>
                </a:moveTo>
                <a:cubicBezTo>
                  <a:pt x="0" y="1"/>
                  <a:pt x="0" y="104"/>
                  <a:pt x="70" y="104"/>
                </a:cubicBezTo>
                <a:cubicBezTo>
                  <a:pt x="136" y="104"/>
                  <a:pt x="136" y="1"/>
                  <a:pt x="70" y="1"/>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4"/>
          <p:cNvSpPr/>
          <p:nvPr/>
        </p:nvSpPr>
        <p:spPr>
          <a:xfrm>
            <a:off x="327045" y="1726683"/>
            <a:ext cx="185719" cy="162560"/>
          </a:xfrm>
          <a:custGeom>
            <a:rect b="b" l="l" r="r" t="t"/>
            <a:pathLst>
              <a:path extrusionOk="0" h="737" w="842">
                <a:moveTo>
                  <a:pt x="343" y="1"/>
                </a:moveTo>
                <a:cubicBezTo>
                  <a:pt x="310" y="1"/>
                  <a:pt x="277" y="33"/>
                  <a:pt x="277" y="54"/>
                </a:cubicBezTo>
                <a:cubicBezTo>
                  <a:pt x="256" y="120"/>
                  <a:pt x="240" y="174"/>
                  <a:pt x="240" y="239"/>
                </a:cubicBezTo>
                <a:cubicBezTo>
                  <a:pt x="190" y="260"/>
                  <a:pt x="120" y="293"/>
                  <a:pt x="71" y="293"/>
                </a:cubicBezTo>
                <a:cubicBezTo>
                  <a:pt x="1" y="310"/>
                  <a:pt x="1" y="413"/>
                  <a:pt x="71" y="429"/>
                </a:cubicBezTo>
                <a:cubicBezTo>
                  <a:pt x="120" y="446"/>
                  <a:pt x="190" y="466"/>
                  <a:pt x="256" y="466"/>
                </a:cubicBezTo>
                <a:cubicBezTo>
                  <a:pt x="256" y="532"/>
                  <a:pt x="277" y="602"/>
                  <a:pt x="277" y="672"/>
                </a:cubicBezTo>
                <a:cubicBezTo>
                  <a:pt x="277" y="716"/>
                  <a:pt x="310" y="736"/>
                  <a:pt x="342" y="736"/>
                </a:cubicBezTo>
                <a:cubicBezTo>
                  <a:pt x="370" y="736"/>
                  <a:pt x="396" y="720"/>
                  <a:pt x="396" y="689"/>
                </a:cubicBezTo>
                <a:cubicBezTo>
                  <a:pt x="446" y="635"/>
                  <a:pt x="483" y="586"/>
                  <a:pt x="516" y="532"/>
                </a:cubicBezTo>
                <a:cubicBezTo>
                  <a:pt x="532" y="532"/>
                  <a:pt x="565" y="549"/>
                  <a:pt x="586" y="549"/>
                </a:cubicBezTo>
                <a:cubicBezTo>
                  <a:pt x="635" y="586"/>
                  <a:pt x="689" y="619"/>
                  <a:pt x="755" y="619"/>
                </a:cubicBezTo>
                <a:cubicBezTo>
                  <a:pt x="760" y="623"/>
                  <a:pt x="765" y="625"/>
                  <a:pt x="771" y="625"/>
                </a:cubicBezTo>
                <a:cubicBezTo>
                  <a:pt x="784" y="625"/>
                  <a:pt x="802" y="614"/>
                  <a:pt x="825" y="602"/>
                </a:cubicBezTo>
                <a:cubicBezTo>
                  <a:pt x="841" y="586"/>
                  <a:pt x="841" y="549"/>
                  <a:pt x="825" y="532"/>
                </a:cubicBezTo>
                <a:cubicBezTo>
                  <a:pt x="771" y="446"/>
                  <a:pt x="722" y="380"/>
                  <a:pt x="668" y="310"/>
                </a:cubicBezTo>
                <a:cubicBezTo>
                  <a:pt x="705" y="277"/>
                  <a:pt x="738" y="223"/>
                  <a:pt x="792" y="174"/>
                </a:cubicBezTo>
                <a:cubicBezTo>
                  <a:pt x="808" y="157"/>
                  <a:pt x="808" y="120"/>
                  <a:pt x="792" y="87"/>
                </a:cubicBezTo>
                <a:cubicBezTo>
                  <a:pt x="777" y="75"/>
                  <a:pt x="757" y="64"/>
                  <a:pt x="740" y="64"/>
                </a:cubicBezTo>
                <a:cubicBezTo>
                  <a:pt x="733" y="64"/>
                  <a:pt x="727" y="66"/>
                  <a:pt x="722" y="71"/>
                </a:cubicBezTo>
                <a:cubicBezTo>
                  <a:pt x="652" y="87"/>
                  <a:pt x="586" y="104"/>
                  <a:pt x="516" y="136"/>
                </a:cubicBezTo>
                <a:cubicBezTo>
                  <a:pt x="499" y="120"/>
                  <a:pt x="499" y="104"/>
                  <a:pt x="483" y="87"/>
                </a:cubicBezTo>
                <a:cubicBezTo>
                  <a:pt x="446" y="54"/>
                  <a:pt x="396" y="17"/>
                  <a:pt x="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4"/>
          <p:cNvSpPr/>
          <p:nvPr/>
        </p:nvSpPr>
        <p:spPr>
          <a:xfrm>
            <a:off x="6349716" y="3493098"/>
            <a:ext cx="192999" cy="164766"/>
          </a:xfrm>
          <a:custGeom>
            <a:rect b="b" l="l" r="r" t="t"/>
            <a:pathLst>
              <a:path extrusionOk="0" h="747" w="875">
                <a:moveTo>
                  <a:pt x="449" y="1"/>
                </a:moveTo>
                <a:cubicBezTo>
                  <a:pt x="425" y="1"/>
                  <a:pt x="404" y="14"/>
                  <a:pt x="392" y="26"/>
                </a:cubicBezTo>
                <a:cubicBezTo>
                  <a:pt x="359" y="75"/>
                  <a:pt x="326" y="129"/>
                  <a:pt x="289" y="195"/>
                </a:cubicBezTo>
                <a:cubicBezTo>
                  <a:pt x="240" y="195"/>
                  <a:pt x="170" y="178"/>
                  <a:pt x="100" y="178"/>
                </a:cubicBezTo>
                <a:cubicBezTo>
                  <a:pt x="96" y="177"/>
                  <a:pt x="92" y="177"/>
                  <a:pt x="89" y="177"/>
                </a:cubicBezTo>
                <a:cubicBezTo>
                  <a:pt x="43" y="177"/>
                  <a:pt x="1" y="267"/>
                  <a:pt x="50" y="298"/>
                </a:cubicBezTo>
                <a:cubicBezTo>
                  <a:pt x="120" y="335"/>
                  <a:pt x="170" y="368"/>
                  <a:pt x="223" y="401"/>
                </a:cubicBezTo>
                <a:cubicBezTo>
                  <a:pt x="203" y="471"/>
                  <a:pt x="186" y="541"/>
                  <a:pt x="153" y="607"/>
                </a:cubicBezTo>
                <a:cubicBezTo>
                  <a:pt x="142" y="654"/>
                  <a:pt x="185" y="693"/>
                  <a:pt x="224" y="693"/>
                </a:cubicBezTo>
                <a:cubicBezTo>
                  <a:pt x="243" y="693"/>
                  <a:pt x="262" y="684"/>
                  <a:pt x="273" y="660"/>
                </a:cubicBezTo>
                <a:cubicBezTo>
                  <a:pt x="326" y="628"/>
                  <a:pt x="376" y="590"/>
                  <a:pt x="446" y="557"/>
                </a:cubicBezTo>
                <a:cubicBezTo>
                  <a:pt x="462" y="574"/>
                  <a:pt x="479" y="590"/>
                  <a:pt x="495" y="607"/>
                </a:cubicBezTo>
                <a:cubicBezTo>
                  <a:pt x="549" y="660"/>
                  <a:pt x="582" y="710"/>
                  <a:pt x="615" y="731"/>
                </a:cubicBezTo>
                <a:cubicBezTo>
                  <a:pt x="652" y="747"/>
                  <a:pt x="668" y="747"/>
                  <a:pt x="685" y="747"/>
                </a:cubicBezTo>
                <a:cubicBezTo>
                  <a:pt x="718" y="731"/>
                  <a:pt x="738" y="693"/>
                  <a:pt x="738" y="677"/>
                </a:cubicBezTo>
                <a:cubicBezTo>
                  <a:pt x="718" y="590"/>
                  <a:pt x="685" y="504"/>
                  <a:pt x="668" y="422"/>
                </a:cubicBezTo>
                <a:cubicBezTo>
                  <a:pt x="718" y="384"/>
                  <a:pt x="771" y="368"/>
                  <a:pt x="821" y="335"/>
                </a:cubicBezTo>
                <a:cubicBezTo>
                  <a:pt x="858" y="319"/>
                  <a:pt x="874" y="298"/>
                  <a:pt x="858" y="265"/>
                </a:cubicBezTo>
                <a:cubicBezTo>
                  <a:pt x="858" y="232"/>
                  <a:pt x="841" y="195"/>
                  <a:pt x="804" y="195"/>
                </a:cubicBezTo>
                <a:lnTo>
                  <a:pt x="598" y="195"/>
                </a:lnTo>
                <a:cubicBezTo>
                  <a:pt x="582" y="178"/>
                  <a:pt x="582" y="162"/>
                  <a:pt x="565" y="145"/>
                </a:cubicBezTo>
                <a:cubicBezTo>
                  <a:pt x="549" y="75"/>
                  <a:pt x="532" y="42"/>
                  <a:pt x="479" y="10"/>
                </a:cubicBezTo>
                <a:cubicBezTo>
                  <a:pt x="469" y="3"/>
                  <a:pt x="459" y="1"/>
                  <a:pt x="4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1330930" y="329950"/>
            <a:ext cx="191675" cy="162118"/>
          </a:xfrm>
          <a:custGeom>
            <a:rect b="b" l="l" r="r" t="t"/>
            <a:pathLst>
              <a:path extrusionOk="0" h="735" w="869">
                <a:moveTo>
                  <a:pt x="457" y="1"/>
                </a:moveTo>
                <a:cubicBezTo>
                  <a:pt x="424" y="1"/>
                  <a:pt x="386" y="17"/>
                  <a:pt x="370" y="34"/>
                </a:cubicBezTo>
                <a:cubicBezTo>
                  <a:pt x="337" y="83"/>
                  <a:pt x="321" y="137"/>
                  <a:pt x="304" y="207"/>
                </a:cubicBezTo>
                <a:lnTo>
                  <a:pt x="98" y="207"/>
                </a:lnTo>
                <a:cubicBezTo>
                  <a:pt x="93" y="205"/>
                  <a:pt x="89" y="204"/>
                  <a:pt x="84" y="204"/>
                </a:cubicBezTo>
                <a:cubicBezTo>
                  <a:pt x="37" y="204"/>
                  <a:pt x="1" y="293"/>
                  <a:pt x="61" y="326"/>
                </a:cubicBezTo>
                <a:cubicBezTo>
                  <a:pt x="115" y="359"/>
                  <a:pt x="180" y="392"/>
                  <a:pt x="234" y="429"/>
                </a:cubicBezTo>
                <a:cubicBezTo>
                  <a:pt x="218" y="479"/>
                  <a:pt x="201" y="549"/>
                  <a:pt x="180" y="619"/>
                </a:cubicBezTo>
                <a:cubicBezTo>
                  <a:pt x="160" y="671"/>
                  <a:pt x="200" y="705"/>
                  <a:pt x="242" y="705"/>
                </a:cubicBezTo>
                <a:cubicBezTo>
                  <a:pt x="266" y="705"/>
                  <a:pt x="291" y="694"/>
                  <a:pt x="304" y="668"/>
                </a:cubicBezTo>
                <a:cubicBezTo>
                  <a:pt x="354" y="635"/>
                  <a:pt x="407" y="598"/>
                  <a:pt x="457" y="549"/>
                </a:cubicBezTo>
                <a:cubicBezTo>
                  <a:pt x="473" y="565"/>
                  <a:pt x="510" y="582"/>
                  <a:pt x="527" y="619"/>
                </a:cubicBezTo>
                <a:cubicBezTo>
                  <a:pt x="560" y="652"/>
                  <a:pt x="592" y="701"/>
                  <a:pt x="646" y="722"/>
                </a:cubicBezTo>
                <a:cubicBezTo>
                  <a:pt x="663" y="730"/>
                  <a:pt x="675" y="734"/>
                  <a:pt x="686" y="734"/>
                </a:cubicBezTo>
                <a:cubicBezTo>
                  <a:pt x="697" y="734"/>
                  <a:pt x="706" y="730"/>
                  <a:pt x="716" y="722"/>
                </a:cubicBezTo>
                <a:cubicBezTo>
                  <a:pt x="749" y="722"/>
                  <a:pt x="766" y="685"/>
                  <a:pt x="749" y="652"/>
                </a:cubicBezTo>
                <a:cubicBezTo>
                  <a:pt x="733" y="565"/>
                  <a:pt x="695" y="479"/>
                  <a:pt x="679" y="413"/>
                </a:cubicBezTo>
                <a:cubicBezTo>
                  <a:pt x="733" y="376"/>
                  <a:pt x="782" y="343"/>
                  <a:pt x="819" y="310"/>
                </a:cubicBezTo>
                <a:cubicBezTo>
                  <a:pt x="852" y="289"/>
                  <a:pt x="869" y="273"/>
                  <a:pt x="869" y="240"/>
                </a:cubicBezTo>
                <a:cubicBezTo>
                  <a:pt x="852" y="207"/>
                  <a:pt x="836" y="186"/>
                  <a:pt x="798" y="186"/>
                </a:cubicBezTo>
                <a:lnTo>
                  <a:pt x="592" y="186"/>
                </a:lnTo>
                <a:cubicBezTo>
                  <a:pt x="576" y="170"/>
                  <a:pt x="576" y="153"/>
                  <a:pt x="560" y="137"/>
                </a:cubicBezTo>
                <a:cubicBezTo>
                  <a:pt x="543" y="83"/>
                  <a:pt x="510" y="34"/>
                  <a:pt x="45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p:nvPr/>
        </p:nvSpPr>
        <p:spPr>
          <a:xfrm>
            <a:off x="8706282" y="2601474"/>
            <a:ext cx="191896" cy="164545"/>
          </a:xfrm>
          <a:custGeom>
            <a:rect b="b" l="l" r="r" t="t"/>
            <a:pathLst>
              <a:path extrusionOk="0" h="746" w="870">
                <a:moveTo>
                  <a:pt x="445" y="1"/>
                </a:moveTo>
                <a:cubicBezTo>
                  <a:pt x="423" y="1"/>
                  <a:pt x="402" y="12"/>
                  <a:pt x="387" y="24"/>
                </a:cubicBezTo>
                <a:cubicBezTo>
                  <a:pt x="354" y="78"/>
                  <a:pt x="321" y="127"/>
                  <a:pt x="305" y="197"/>
                </a:cubicBezTo>
                <a:cubicBezTo>
                  <a:pt x="235" y="197"/>
                  <a:pt x="165" y="181"/>
                  <a:pt x="99" y="181"/>
                </a:cubicBezTo>
                <a:cubicBezTo>
                  <a:pt x="95" y="179"/>
                  <a:pt x="91" y="179"/>
                  <a:pt x="87" y="179"/>
                </a:cubicBezTo>
                <a:cubicBezTo>
                  <a:pt x="39" y="179"/>
                  <a:pt x="1" y="270"/>
                  <a:pt x="62" y="300"/>
                </a:cubicBezTo>
                <a:cubicBezTo>
                  <a:pt x="115" y="333"/>
                  <a:pt x="165" y="370"/>
                  <a:pt x="218" y="403"/>
                </a:cubicBezTo>
                <a:cubicBezTo>
                  <a:pt x="202" y="473"/>
                  <a:pt x="181" y="539"/>
                  <a:pt x="148" y="593"/>
                </a:cubicBezTo>
                <a:cubicBezTo>
                  <a:pt x="137" y="651"/>
                  <a:pt x="180" y="692"/>
                  <a:pt x="219" y="692"/>
                </a:cubicBezTo>
                <a:cubicBezTo>
                  <a:pt x="238" y="692"/>
                  <a:pt x="257" y="682"/>
                  <a:pt x="268" y="659"/>
                </a:cubicBezTo>
                <a:cubicBezTo>
                  <a:pt x="338" y="626"/>
                  <a:pt x="387" y="593"/>
                  <a:pt x="441" y="556"/>
                </a:cubicBezTo>
                <a:cubicBezTo>
                  <a:pt x="457" y="576"/>
                  <a:pt x="474" y="593"/>
                  <a:pt x="511" y="609"/>
                </a:cubicBezTo>
                <a:cubicBezTo>
                  <a:pt x="544" y="659"/>
                  <a:pt x="577" y="696"/>
                  <a:pt x="630" y="729"/>
                </a:cubicBezTo>
                <a:cubicBezTo>
                  <a:pt x="647" y="745"/>
                  <a:pt x="663" y="745"/>
                  <a:pt x="696" y="745"/>
                </a:cubicBezTo>
                <a:cubicBezTo>
                  <a:pt x="717" y="729"/>
                  <a:pt x="733" y="696"/>
                  <a:pt x="733" y="659"/>
                </a:cubicBezTo>
                <a:cubicBezTo>
                  <a:pt x="717" y="593"/>
                  <a:pt x="696" y="506"/>
                  <a:pt x="663" y="420"/>
                </a:cubicBezTo>
                <a:cubicBezTo>
                  <a:pt x="717" y="387"/>
                  <a:pt x="766" y="350"/>
                  <a:pt x="820" y="333"/>
                </a:cubicBezTo>
                <a:cubicBezTo>
                  <a:pt x="853" y="317"/>
                  <a:pt x="869" y="284"/>
                  <a:pt x="869" y="267"/>
                </a:cubicBezTo>
                <a:cubicBezTo>
                  <a:pt x="853" y="230"/>
                  <a:pt x="836" y="197"/>
                  <a:pt x="799" y="197"/>
                </a:cubicBezTo>
                <a:lnTo>
                  <a:pt x="593" y="197"/>
                </a:lnTo>
                <a:cubicBezTo>
                  <a:pt x="577" y="181"/>
                  <a:pt x="577" y="164"/>
                  <a:pt x="577" y="127"/>
                </a:cubicBezTo>
                <a:cubicBezTo>
                  <a:pt x="544" y="78"/>
                  <a:pt x="527" y="24"/>
                  <a:pt x="474" y="8"/>
                </a:cubicBezTo>
                <a:cubicBezTo>
                  <a:pt x="464" y="3"/>
                  <a:pt x="455" y="1"/>
                  <a:pt x="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344365" y="3855210"/>
            <a:ext cx="151090" cy="130798"/>
          </a:xfrm>
          <a:custGeom>
            <a:rect b="b" l="l" r="r" t="t"/>
            <a:pathLst>
              <a:path extrusionOk="0" h="593" w="685">
                <a:moveTo>
                  <a:pt x="280" y="1"/>
                </a:moveTo>
                <a:cubicBezTo>
                  <a:pt x="267" y="1"/>
                  <a:pt x="253" y="26"/>
                  <a:pt x="240" y="42"/>
                </a:cubicBezTo>
                <a:cubicBezTo>
                  <a:pt x="223" y="92"/>
                  <a:pt x="223" y="145"/>
                  <a:pt x="223" y="195"/>
                </a:cubicBezTo>
                <a:cubicBezTo>
                  <a:pt x="170" y="211"/>
                  <a:pt x="120" y="211"/>
                  <a:pt x="67" y="228"/>
                </a:cubicBezTo>
                <a:cubicBezTo>
                  <a:pt x="17" y="228"/>
                  <a:pt x="1" y="314"/>
                  <a:pt x="50" y="331"/>
                </a:cubicBezTo>
                <a:cubicBezTo>
                  <a:pt x="104" y="351"/>
                  <a:pt x="153" y="368"/>
                  <a:pt x="207" y="368"/>
                </a:cubicBezTo>
                <a:lnTo>
                  <a:pt x="207" y="537"/>
                </a:lnTo>
                <a:cubicBezTo>
                  <a:pt x="207" y="575"/>
                  <a:pt x="237" y="592"/>
                  <a:pt x="268" y="592"/>
                </a:cubicBezTo>
                <a:cubicBezTo>
                  <a:pt x="293" y="592"/>
                  <a:pt x="319" y="580"/>
                  <a:pt x="326" y="557"/>
                </a:cubicBezTo>
                <a:cubicBezTo>
                  <a:pt x="359" y="520"/>
                  <a:pt x="376" y="471"/>
                  <a:pt x="413" y="434"/>
                </a:cubicBezTo>
                <a:cubicBezTo>
                  <a:pt x="429" y="434"/>
                  <a:pt x="462" y="454"/>
                  <a:pt x="479" y="454"/>
                </a:cubicBezTo>
                <a:cubicBezTo>
                  <a:pt x="516" y="487"/>
                  <a:pt x="549" y="504"/>
                  <a:pt x="598" y="520"/>
                </a:cubicBezTo>
                <a:cubicBezTo>
                  <a:pt x="619" y="520"/>
                  <a:pt x="635" y="520"/>
                  <a:pt x="652" y="504"/>
                </a:cubicBezTo>
                <a:cubicBezTo>
                  <a:pt x="668" y="487"/>
                  <a:pt x="685" y="471"/>
                  <a:pt x="668" y="454"/>
                </a:cubicBezTo>
                <a:cubicBezTo>
                  <a:pt x="635" y="384"/>
                  <a:pt x="598" y="331"/>
                  <a:pt x="549" y="265"/>
                </a:cubicBezTo>
                <a:lnTo>
                  <a:pt x="652" y="162"/>
                </a:lnTo>
                <a:cubicBezTo>
                  <a:pt x="668" y="145"/>
                  <a:pt x="668" y="125"/>
                  <a:pt x="668" y="92"/>
                </a:cubicBezTo>
                <a:cubicBezTo>
                  <a:pt x="657" y="80"/>
                  <a:pt x="645" y="68"/>
                  <a:pt x="626" y="68"/>
                </a:cubicBezTo>
                <a:cubicBezTo>
                  <a:pt x="618" y="68"/>
                  <a:pt x="609" y="70"/>
                  <a:pt x="598" y="75"/>
                </a:cubicBezTo>
                <a:cubicBezTo>
                  <a:pt x="549" y="75"/>
                  <a:pt x="495" y="92"/>
                  <a:pt x="446" y="108"/>
                </a:cubicBezTo>
                <a:cubicBezTo>
                  <a:pt x="429" y="108"/>
                  <a:pt x="413" y="92"/>
                  <a:pt x="413" y="75"/>
                </a:cubicBezTo>
                <a:cubicBezTo>
                  <a:pt x="376" y="42"/>
                  <a:pt x="343" y="5"/>
                  <a:pt x="289" y="5"/>
                </a:cubicBezTo>
                <a:cubicBezTo>
                  <a:pt x="286" y="2"/>
                  <a:pt x="283" y="1"/>
                  <a:pt x="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7265987" y="4278877"/>
            <a:ext cx="147561" cy="130798"/>
          </a:xfrm>
          <a:custGeom>
            <a:rect b="b" l="l" r="r" t="t"/>
            <a:pathLst>
              <a:path extrusionOk="0" h="593" w="669">
                <a:moveTo>
                  <a:pt x="289" y="0"/>
                </a:moveTo>
                <a:cubicBezTo>
                  <a:pt x="273" y="0"/>
                  <a:pt x="240" y="17"/>
                  <a:pt x="240" y="33"/>
                </a:cubicBezTo>
                <a:cubicBezTo>
                  <a:pt x="223" y="83"/>
                  <a:pt x="207" y="136"/>
                  <a:pt x="207" y="186"/>
                </a:cubicBezTo>
                <a:cubicBezTo>
                  <a:pt x="153" y="206"/>
                  <a:pt x="104" y="206"/>
                  <a:pt x="50" y="223"/>
                </a:cubicBezTo>
                <a:cubicBezTo>
                  <a:pt x="1" y="239"/>
                  <a:pt x="1" y="309"/>
                  <a:pt x="50" y="326"/>
                </a:cubicBezTo>
                <a:cubicBezTo>
                  <a:pt x="104" y="342"/>
                  <a:pt x="153" y="359"/>
                  <a:pt x="207" y="375"/>
                </a:cubicBezTo>
                <a:lnTo>
                  <a:pt x="207" y="532"/>
                </a:lnTo>
                <a:cubicBezTo>
                  <a:pt x="207" y="569"/>
                  <a:pt x="233" y="592"/>
                  <a:pt x="260" y="592"/>
                </a:cubicBezTo>
                <a:cubicBezTo>
                  <a:pt x="280" y="592"/>
                  <a:pt x="301" y="579"/>
                  <a:pt x="310" y="548"/>
                </a:cubicBezTo>
                <a:cubicBezTo>
                  <a:pt x="343" y="515"/>
                  <a:pt x="376" y="462"/>
                  <a:pt x="413" y="429"/>
                </a:cubicBezTo>
                <a:cubicBezTo>
                  <a:pt x="429" y="429"/>
                  <a:pt x="446" y="445"/>
                  <a:pt x="479" y="462"/>
                </a:cubicBezTo>
                <a:cubicBezTo>
                  <a:pt x="516" y="478"/>
                  <a:pt x="549" y="495"/>
                  <a:pt x="598" y="515"/>
                </a:cubicBezTo>
                <a:cubicBezTo>
                  <a:pt x="619" y="515"/>
                  <a:pt x="635" y="515"/>
                  <a:pt x="652" y="495"/>
                </a:cubicBezTo>
                <a:cubicBezTo>
                  <a:pt x="668" y="495"/>
                  <a:pt x="668" y="462"/>
                  <a:pt x="668" y="445"/>
                </a:cubicBezTo>
                <a:cubicBezTo>
                  <a:pt x="635" y="375"/>
                  <a:pt x="582" y="326"/>
                  <a:pt x="549" y="256"/>
                </a:cubicBezTo>
                <a:cubicBezTo>
                  <a:pt x="582" y="223"/>
                  <a:pt x="619" y="186"/>
                  <a:pt x="652" y="153"/>
                </a:cubicBezTo>
                <a:cubicBezTo>
                  <a:pt x="668" y="136"/>
                  <a:pt x="668" y="120"/>
                  <a:pt x="652" y="83"/>
                </a:cubicBezTo>
                <a:cubicBezTo>
                  <a:pt x="652" y="71"/>
                  <a:pt x="635" y="60"/>
                  <a:pt x="618" y="60"/>
                </a:cubicBezTo>
                <a:cubicBezTo>
                  <a:pt x="611" y="60"/>
                  <a:pt x="604" y="62"/>
                  <a:pt x="598" y="66"/>
                </a:cubicBezTo>
                <a:cubicBezTo>
                  <a:pt x="549" y="83"/>
                  <a:pt x="479" y="103"/>
                  <a:pt x="429" y="120"/>
                </a:cubicBezTo>
                <a:cubicBezTo>
                  <a:pt x="429" y="103"/>
                  <a:pt x="413" y="83"/>
                  <a:pt x="392" y="66"/>
                </a:cubicBezTo>
                <a:cubicBezTo>
                  <a:pt x="376" y="33"/>
                  <a:pt x="343" y="0"/>
                  <a:pt x="2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222609" y="2962993"/>
            <a:ext cx="80287" cy="61098"/>
          </a:xfrm>
          <a:custGeom>
            <a:rect b="b" l="l" r="r" t="t"/>
            <a:pathLst>
              <a:path extrusionOk="0" h="277" w="364">
                <a:moveTo>
                  <a:pt x="190" y="0"/>
                </a:moveTo>
                <a:cubicBezTo>
                  <a:pt x="1" y="0"/>
                  <a:pt x="1" y="276"/>
                  <a:pt x="190" y="276"/>
                </a:cubicBezTo>
                <a:cubicBezTo>
                  <a:pt x="363" y="276"/>
                  <a:pt x="363" y="0"/>
                  <a:pt x="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a:off x="1586236" y="3146455"/>
            <a:ext cx="75435" cy="60215"/>
          </a:xfrm>
          <a:custGeom>
            <a:rect b="b" l="l" r="r" t="t"/>
            <a:pathLst>
              <a:path extrusionOk="0" h="273" w="342">
                <a:moveTo>
                  <a:pt x="169" y="1"/>
                </a:moveTo>
                <a:cubicBezTo>
                  <a:pt x="0" y="1"/>
                  <a:pt x="0" y="273"/>
                  <a:pt x="169" y="273"/>
                </a:cubicBezTo>
                <a:cubicBezTo>
                  <a:pt x="342" y="273"/>
                  <a:pt x="342" y="1"/>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p:nvPr/>
        </p:nvSpPr>
        <p:spPr>
          <a:xfrm>
            <a:off x="6542729" y="4808693"/>
            <a:ext cx="75655" cy="61098"/>
          </a:xfrm>
          <a:custGeom>
            <a:rect b="b" l="l" r="r" t="t"/>
            <a:pathLst>
              <a:path extrusionOk="0" h="277" w="343">
                <a:moveTo>
                  <a:pt x="169" y="0"/>
                </a:moveTo>
                <a:cubicBezTo>
                  <a:pt x="0" y="0"/>
                  <a:pt x="0" y="277"/>
                  <a:pt x="169" y="277"/>
                </a:cubicBezTo>
                <a:cubicBezTo>
                  <a:pt x="342" y="277"/>
                  <a:pt x="342" y="0"/>
                  <a:pt x="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4"/>
          <p:cNvSpPr/>
          <p:nvPr/>
        </p:nvSpPr>
        <p:spPr>
          <a:xfrm>
            <a:off x="8263744" y="865731"/>
            <a:ext cx="87566" cy="64847"/>
          </a:xfrm>
          <a:custGeom>
            <a:rect b="b" l="l" r="r" t="t"/>
            <a:pathLst>
              <a:path extrusionOk="0" h="294" w="397">
                <a:moveTo>
                  <a:pt x="207" y="1"/>
                </a:moveTo>
                <a:cubicBezTo>
                  <a:pt x="1" y="1"/>
                  <a:pt x="1" y="293"/>
                  <a:pt x="207" y="293"/>
                </a:cubicBezTo>
                <a:cubicBezTo>
                  <a:pt x="396" y="293"/>
                  <a:pt x="396" y="1"/>
                  <a:pt x="20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4"/>
          <p:cNvSpPr/>
          <p:nvPr/>
        </p:nvSpPr>
        <p:spPr>
          <a:xfrm>
            <a:off x="8351091" y="771326"/>
            <a:ext cx="87345" cy="68376"/>
          </a:xfrm>
          <a:custGeom>
            <a:rect b="b" l="l" r="r" t="t"/>
            <a:pathLst>
              <a:path extrusionOk="0" h="310" w="396">
                <a:moveTo>
                  <a:pt x="206" y="0"/>
                </a:moveTo>
                <a:cubicBezTo>
                  <a:pt x="0" y="0"/>
                  <a:pt x="0" y="309"/>
                  <a:pt x="206" y="309"/>
                </a:cubicBezTo>
                <a:cubicBezTo>
                  <a:pt x="396" y="309"/>
                  <a:pt x="396" y="0"/>
                  <a:pt x="20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4"/>
          <p:cNvSpPr/>
          <p:nvPr/>
        </p:nvSpPr>
        <p:spPr>
          <a:xfrm>
            <a:off x="8370060" y="892200"/>
            <a:ext cx="86684" cy="64627"/>
          </a:xfrm>
          <a:custGeom>
            <a:rect b="b" l="l" r="r" t="t"/>
            <a:pathLst>
              <a:path extrusionOk="0" h="293" w="393">
                <a:moveTo>
                  <a:pt x="207" y="0"/>
                </a:moveTo>
                <a:cubicBezTo>
                  <a:pt x="1" y="0"/>
                  <a:pt x="1" y="293"/>
                  <a:pt x="207" y="293"/>
                </a:cubicBezTo>
                <a:cubicBezTo>
                  <a:pt x="392" y="293"/>
                  <a:pt x="392" y="0"/>
                  <a:pt x="20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4"/>
          <p:cNvSpPr/>
          <p:nvPr/>
        </p:nvSpPr>
        <p:spPr>
          <a:xfrm>
            <a:off x="3509191" y="3952649"/>
            <a:ext cx="76538" cy="61098"/>
          </a:xfrm>
          <a:custGeom>
            <a:rect b="b" l="l" r="r" t="t"/>
            <a:pathLst>
              <a:path extrusionOk="0" h="277" w="347">
                <a:moveTo>
                  <a:pt x="173" y="0"/>
                </a:moveTo>
                <a:cubicBezTo>
                  <a:pt x="0" y="0"/>
                  <a:pt x="0" y="276"/>
                  <a:pt x="173" y="276"/>
                </a:cubicBezTo>
                <a:cubicBezTo>
                  <a:pt x="346" y="276"/>
                  <a:pt x="346" y="0"/>
                  <a:pt x="173" y="0"/>
                </a:cubicBezTo>
                <a:close/>
              </a:path>
            </a:pathLst>
          </a:custGeom>
          <a:solidFill>
            <a:srgbClr val="009A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4"/>
          <p:cNvSpPr/>
          <p:nvPr/>
        </p:nvSpPr>
        <p:spPr>
          <a:xfrm>
            <a:off x="5709184" y="3714431"/>
            <a:ext cx="80287" cy="56686"/>
          </a:xfrm>
          <a:custGeom>
            <a:rect b="b" l="l" r="r" t="t"/>
            <a:pathLst>
              <a:path extrusionOk="0" h="257" w="364">
                <a:moveTo>
                  <a:pt x="190" y="1"/>
                </a:moveTo>
                <a:cubicBezTo>
                  <a:pt x="1" y="1"/>
                  <a:pt x="1" y="256"/>
                  <a:pt x="190" y="256"/>
                </a:cubicBezTo>
                <a:cubicBezTo>
                  <a:pt x="364" y="256"/>
                  <a:pt x="364" y="1"/>
                  <a:pt x="19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4"/>
          <p:cNvSpPr/>
          <p:nvPr/>
        </p:nvSpPr>
        <p:spPr>
          <a:xfrm>
            <a:off x="283487" y="1073565"/>
            <a:ext cx="79405" cy="60215"/>
          </a:xfrm>
          <a:custGeom>
            <a:rect b="b" l="l" r="r" t="t"/>
            <a:pathLst>
              <a:path extrusionOk="0" h="273" w="360">
                <a:moveTo>
                  <a:pt x="190" y="0"/>
                </a:moveTo>
                <a:cubicBezTo>
                  <a:pt x="1" y="0"/>
                  <a:pt x="1" y="272"/>
                  <a:pt x="190" y="272"/>
                </a:cubicBezTo>
                <a:cubicBezTo>
                  <a:pt x="359" y="272"/>
                  <a:pt x="359" y="0"/>
                  <a:pt x="19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4"/>
          <p:cNvSpPr/>
          <p:nvPr/>
        </p:nvSpPr>
        <p:spPr>
          <a:xfrm>
            <a:off x="8670769" y="1194439"/>
            <a:ext cx="75655" cy="61098"/>
          </a:xfrm>
          <a:custGeom>
            <a:rect b="b" l="l" r="r" t="t"/>
            <a:pathLst>
              <a:path extrusionOk="0" h="277" w="343">
                <a:moveTo>
                  <a:pt x="173" y="0"/>
                </a:moveTo>
                <a:cubicBezTo>
                  <a:pt x="0" y="0"/>
                  <a:pt x="0" y="276"/>
                  <a:pt x="173" y="276"/>
                </a:cubicBezTo>
                <a:cubicBezTo>
                  <a:pt x="342" y="276"/>
                  <a:pt x="342" y="0"/>
                  <a:pt x="17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54"/>
          <p:cNvPicPr preferRelativeResize="0"/>
          <p:nvPr/>
        </p:nvPicPr>
        <p:blipFill>
          <a:blip r:embed="rId3">
            <a:alphaModFix/>
          </a:blip>
          <a:stretch>
            <a:fillRect/>
          </a:stretch>
        </p:blipFill>
        <p:spPr>
          <a:xfrm rot="2113112">
            <a:off x="-1691693" y="-1356169"/>
            <a:ext cx="3325662" cy="33256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5"/>
          <p:cNvSpPr txBox="1"/>
          <p:nvPr>
            <p:ph type="title"/>
          </p:nvPr>
        </p:nvSpPr>
        <p:spPr>
          <a:xfrm>
            <a:off x="2503500" y="1001544"/>
            <a:ext cx="3870000" cy="9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647" name="Google Shape;647;p55"/>
          <p:cNvSpPr txBox="1"/>
          <p:nvPr>
            <p:ph idx="1" type="subTitle"/>
          </p:nvPr>
        </p:nvSpPr>
        <p:spPr>
          <a:xfrm>
            <a:off x="2121750" y="1963426"/>
            <a:ext cx="4633500" cy="797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Contact</a:t>
            </a:r>
            <a:endParaRPr b="1"/>
          </a:p>
          <a:p>
            <a:pPr indent="0" lvl="0" marL="0" rtl="0" algn="ctr">
              <a:lnSpc>
                <a:spcPct val="115000"/>
              </a:lnSpc>
              <a:spcBef>
                <a:spcPts val="0"/>
              </a:spcBef>
              <a:spcAft>
                <a:spcPts val="0"/>
              </a:spcAft>
              <a:buNone/>
            </a:pPr>
            <a:r>
              <a:rPr lang="en"/>
              <a:t>Surittee111953@gmail.com</a:t>
            </a:r>
            <a:endParaRPr/>
          </a:p>
          <a:p>
            <a:pPr indent="0" lvl="0" marL="0" rtl="0" algn="ctr">
              <a:lnSpc>
                <a:spcPct val="115000"/>
              </a:lnSpc>
              <a:spcBef>
                <a:spcPts val="0"/>
              </a:spcBef>
              <a:spcAft>
                <a:spcPts val="0"/>
              </a:spcAft>
              <a:buNone/>
            </a:pPr>
            <a:r>
              <a:rPr lang="en" sz="1200"/>
              <a:t>Project Manager (CEO)</a:t>
            </a:r>
            <a:endParaRPr sz="1200"/>
          </a:p>
        </p:txBody>
      </p:sp>
      <p:sp>
        <p:nvSpPr>
          <p:cNvPr id="648" name="Google Shape;648;p55"/>
          <p:cNvSpPr/>
          <p:nvPr/>
        </p:nvSpPr>
        <p:spPr>
          <a:xfrm>
            <a:off x="-2440934" y="3042778"/>
            <a:ext cx="113014" cy="191567"/>
          </a:xfrm>
          <a:custGeom>
            <a:rect b="b" l="l" r="r" t="t"/>
            <a:pathLst>
              <a:path extrusionOk="0" h="1134" w="669">
                <a:moveTo>
                  <a:pt x="376" y="0"/>
                </a:moveTo>
                <a:cubicBezTo>
                  <a:pt x="153" y="0"/>
                  <a:pt x="17" y="120"/>
                  <a:pt x="17" y="289"/>
                </a:cubicBezTo>
                <a:cubicBezTo>
                  <a:pt x="17" y="445"/>
                  <a:pt x="137" y="548"/>
                  <a:pt x="310" y="598"/>
                </a:cubicBezTo>
                <a:cubicBezTo>
                  <a:pt x="462" y="668"/>
                  <a:pt x="516" y="721"/>
                  <a:pt x="516" y="824"/>
                </a:cubicBezTo>
                <a:cubicBezTo>
                  <a:pt x="516" y="944"/>
                  <a:pt x="429" y="1010"/>
                  <a:pt x="293" y="1010"/>
                </a:cubicBezTo>
                <a:cubicBezTo>
                  <a:pt x="190" y="1010"/>
                  <a:pt x="104" y="977"/>
                  <a:pt x="34" y="944"/>
                </a:cubicBezTo>
                <a:lnTo>
                  <a:pt x="1" y="1063"/>
                </a:lnTo>
                <a:cubicBezTo>
                  <a:pt x="50" y="1096"/>
                  <a:pt x="170" y="1133"/>
                  <a:pt x="273" y="1133"/>
                </a:cubicBezTo>
                <a:cubicBezTo>
                  <a:pt x="532" y="1133"/>
                  <a:pt x="668" y="977"/>
                  <a:pt x="668" y="804"/>
                </a:cubicBezTo>
                <a:cubicBezTo>
                  <a:pt x="668" y="651"/>
                  <a:pt x="565" y="565"/>
                  <a:pt x="376" y="495"/>
                </a:cubicBezTo>
                <a:cubicBezTo>
                  <a:pt x="223" y="429"/>
                  <a:pt x="170" y="375"/>
                  <a:pt x="170" y="272"/>
                </a:cubicBezTo>
                <a:cubicBezTo>
                  <a:pt x="170" y="206"/>
                  <a:pt x="223" y="120"/>
                  <a:pt x="376" y="120"/>
                </a:cubicBezTo>
                <a:cubicBezTo>
                  <a:pt x="462" y="120"/>
                  <a:pt x="549" y="136"/>
                  <a:pt x="582" y="169"/>
                </a:cubicBezTo>
                <a:lnTo>
                  <a:pt x="619" y="50"/>
                </a:lnTo>
                <a:cubicBezTo>
                  <a:pt x="565" y="17"/>
                  <a:pt x="479" y="0"/>
                  <a:pt x="37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5"/>
          <p:cNvSpPr/>
          <p:nvPr/>
        </p:nvSpPr>
        <p:spPr>
          <a:xfrm>
            <a:off x="-2307985" y="3042778"/>
            <a:ext cx="142915" cy="191567"/>
          </a:xfrm>
          <a:custGeom>
            <a:rect b="b" l="l" r="r" t="t"/>
            <a:pathLst>
              <a:path extrusionOk="0" h="1134" w="846">
                <a:moveTo>
                  <a:pt x="586" y="0"/>
                </a:moveTo>
                <a:cubicBezTo>
                  <a:pt x="244" y="0"/>
                  <a:pt x="1" y="223"/>
                  <a:pt x="1" y="565"/>
                </a:cubicBezTo>
                <a:cubicBezTo>
                  <a:pt x="1" y="927"/>
                  <a:pt x="244" y="1133"/>
                  <a:pt x="553" y="1133"/>
                </a:cubicBezTo>
                <a:cubicBezTo>
                  <a:pt x="689" y="1133"/>
                  <a:pt x="792" y="1096"/>
                  <a:pt x="845" y="1080"/>
                </a:cubicBezTo>
                <a:lnTo>
                  <a:pt x="808" y="960"/>
                </a:lnTo>
                <a:cubicBezTo>
                  <a:pt x="759" y="993"/>
                  <a:pt x="672" y="1010"/>
                  <a:pt x="586" y="1010"/>
                </a:cubicBezTo>
                <a:cubicBezTo>
                  <a:pt x="310" y="1010"/>
                  <a:pt x="157" y="841"/>
                  <a:pt x="157" y="565"/>
                </a:cubicBezTo>
                <a:cubicBezTo>
                  <a:pt x="157" y="272"/>
                  <a:pt x="330" y="120"/>
                  <a:pt x="586" y="120"/>
                </a:cubicBezTo>
                <a:cubicBezTo>
                  <a:pt x="672" y="120"/>
                  <a:pt x="759" y="136"/>
                  <a:pt x="808" y="153"/>
                </a:cubicBezTo>
                <a:lnTo>
                  <a:pt x="845" y="50"/>
                </a:lnTo>
                <a:cubicBezTo>
                  <a:pt x="808" y="17"/>
                  <a:pt x="722" y="0"/>
                  <a:pt x="58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5"/>
          <p:cNvSpPr/>
          <p:nvPr/>
        </p:nvSpPr>
        <p:spPr>
          <a:xfrm>
            <a:off x="-2136688" y="3045481"/>
            <a:ext cx="139367" cy="185316"/>
          </a:xfrm>
          <a:custGeom>
            <a:rect b="b" l="l" r="r" t="t"/>
            <a:pathLst>
              <a:path extrusionOk="0" h="1097" w="825">
                <a:moveTo>
                  <a:pt x="0" y="1"/>
                </a:moveTo>
                <a:lnTo>
                  <a:pt x="0" y="1097"/>
                </a:lnTo>
                <a:lnTo>
                  <a:pt x="157" y="1097"/>
                </a:lnTo>
                <a:lnTo>
                  <a:pt x="157" y="582"/>
                </a:lnTo>
                <a:lnTo>
                  <a:pt x="688" y="582"/>
                </a:lnTo>
                <a:lnTo>
                  <a:pt x="688" y="1097"/>
                </a:lnTo>
                <a:lnTo>
                  <a:pt x="824" y="1097"/>
                </a:lnTo>
                <a:lnTo>
                  <a:pt x="824" y="1"/>
                </a:lnTo>
                <a:lnTo>
                  <a:pt x="688" y="1"/>
                </a:lnTo>
                <a:lnTo>
                  <a:pt x="688" y="462"/>
                </a:lnTo>
                <a:lnTo>
                  <a:pt x="157" y="462"/>
                </a:lnTo>
                <a:lnTo>
                  <a:pt x="15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55"/>
          <p:cNvGrpSpPr/>
          <p:nvPr/>
        </p:nvGrpSpPr>
        <p:grpSpPr>
          <a:xfrm>
            <a:off x="3302861" y="2976541"/>
            <a:ext cx="2271286" cy="46794"/>
            <a:chOff x="-2710887" y="2810328"/>
            <a:chExt cx="2271286" cy="46794"/>
          </a:xfrm>
        </p:grpSpPr>
        <p:sp>
          <p:nvSpPr>
            <p:cNvPr id="652" name="Google Shape;652;p55"/>
            <p:cNvSpPr/>
            <p:nvPr/>
          </p:nvSpPr>
          <p:spPr>
            <a:xfrm>
              <a:off x="-2710887" y="2810328"/>
              <a:ext cx="58619" cy="46794"/>
            </a:xfrm>
            <a:custGeom>
              <a:rect b="b" l="l" r="r" t="t"/>
              <a:pathLst>
                <a:path extrusionOk="0" h="277" w="347">
                  <a:moveTo>
                    <a:pt x="173" y="0"/>
                  </a:moveTo>
                  <a:cubicBezTo>
                    <a:pt x="0" y="0"/>
                    <a:pt x="0" y="276"/>
                    <a:pt x="173" y="276"/>
                  </a:cubicBezTo>
                  <a:cubicBezTo>
                    <a:pt x="346" y="276"/>
                    <a:pt x="346" y="0"/>
                    <a:pt x="173"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5"/>
            <p:cNvSpPr/>
            <p:nvPr/>
          </p:nvSpPr>
          <p:spPr>
            <a:xfrm>
              <a:off x="-2562734" y="2810328"/>
              <a:ext cx="57943" cy="46794"/>
            </a:xfrm>
            <a:custGeom>
              <a:rect b="b" l="l" r="r" t="t"/>
              <a:pathLst>
                <a:path extrusionOk="0" h="277" w="343">
                  <a:moveTo>
                    <a:pt x="170" y="0"/>
                  </a:moveTo>
                  <a:cubicBezTo>
                    <a:pt x="1" y="0"/>
                    <a:pt x="1" y="276"/>
                    <a:pt x="170" y="276"/>
                  </a:cubicBezTo>
                  <a:cubicBezTo>
                    <a:pt x="343" y="276"/>
                    <a:pt x="343" y="0"/>
                    <a:pt x="170"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5"/>
            <p:cNvSpPr/>
            <p:nvPr/>
          </p:nvSpPr>
          <p:spPr>
            <a:xfrm>
              <a:off x="-2415087" y="2810328"/>
              <a:ext cx="58619" cy="46794"/>
            </a:xfrm>
            <a:custGeom>
              <a:rect b="b" l="l" r="r" t="t"/>
              <a:pathLst>
                <a:path extrusionOk="0" h="277" w="347">
                  <a:moveTo>
                    <a:pt x="173" y="0"/>
                  </a:moveTo>
                  <a:cubicBezTo>
                    <a:pt x="0" y="0"/>
                    <a:pt x="0" y="276"/>
                    <a:pt x="173" y="276"/>
                  </a:cubicBezTo>
                  <a:cubicBezTo>
                    <a:pt x="346" y="276"/>
                    <a:pt x="346" y="0"/>
                    <a:pt x="173"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5"/>
            <p:cNvSpPr/>
            <p:nvPr/>
          </p:nvSpPr>
          <p:spPr>
            <a:xfrm>
              <a:off x="-2269637" y="2810328"/>
              <a:ext cx="60646" cy="46794"/>
            </a:xfrm>
            <a:custGeom>
              <a:rect b="b" l="l" r="r" t="t"/>
              <a:pathLst>
                <a:path extrusionOk="0" h="277" w="359">
                  <a:moveTo>
                    <a:pt x="186" y="0"/>
                  </a:moveTo>
                  <a:cubicBezTo>
                    <a:pt x="0" y="0"/>
                    <a:pt x="0" y="276"/>
                    <a:pt x="186" y="276"/>
                  </a:cubicBezTo>
                  <a:cubicBezTo>
                    <a:pt x="359" y="276"/>
                    <a:pt x="359" y="0"/>
                    <a:pt x="186"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5"/>
            <p:cNvSpPr/>
            <p:nvPr/>
          </p:nvSpPr>
          <p:spPr>
            <a:xfrm>
              <a:off x="-2122160" y="2810328"/>
              <a:ext cx="61491" cy="46794"/>
            </a:xfrm>
            <a:custGeom>
              <a:rect b="b" l="l" r="r" t="t"/>
              <a:pathLst>
                <a:path extrusionOk="0" h="277" w="364">
                  <a:moveTo>
                    <a:pt x="174" y="0"/>
                  </a:moveTo>
                  <a:cubicBezTo>
                    <a:pt x="1" y="0"/>
                    <a:pt x="1" y="276"/>
                    <a:pt x="174" y="276"/>
                  </a:cubicBezTo>
                  <a:cubicBezTo>
                    <a:pt x="363" y="276"/>
                    <a:pt x="363" y="0"/>
                    <a:pt x="174"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5"/>
            <p:cNvSpPr/>
            <p:nvPr/>
          </p:nvSpPr>
          <p:spPr>
            <a:xfrm>
              <a:off x="-1973838" y="2810328"/>
              <a:ext cx="60646" cy="46794"/>
            </a:xfrm>
            <a:custGeom>
              <a:rect b="b" l="l" r="r" t="t"/>
              <a:pathLst>
                <a:path extrusionOk="0" h="277" w="359">
                  <a:moveTo>
                    <a:pt x="169" y="0"/>
                  </a:moveTo>
                  <a:cubicBezTo>
                    <a:pt x="0" y="0"/>
                    <a:pt x="0" y="276"/>
                    <a:pt x="169" y="276"/>
                  </a:cubicBezTo>
                  <a:cubicBezTo>
                    <a:pt x="359" y="276"/>
                    <a:pt x="359" y="0"/>
                    <a:pt x="169"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5"/>
            <p:cNvSpPr/>
            <p:nvPr/>
          </p:nvSpPr>
          <p:spPr>
            <a:xfrm>
              <a:off x="-1826360" y="2810328"/>
              <a:ext cx="57943" cy="46794"/>
            </a:xfrm>
            <a:custGeom>
              <a:rect b="b" l="l" r="r" t="t"/>
              <a:pathLst>
                <a:path extrusionOk="0" h="277" w="343">
                  <a:moveTo>
                    <a:pt x="174" y="0"/>
                  </a:moveTo>
                  <a:cubicBezTo>
                    <a:pt x="1" y="0"/>
                    <a:pt x="1" y="276"/>
                    <a:pt x="174" y="276"/>
                  </a:cubicBezTo>
                  <a:cubicBezTo>
                    <a:pt x="343" y="276"/>
                    <a:pt x="343" y="0"/>
                    <a:pt x="174"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5"/>
            <p:cNvSpPr/>
            <p:nvPr/>
          </p:nvSpPr>
          <p:spPr>
            <a:xfrm>
              <a:off x="-1678038" y="2810328"/>
              <a:ext cx="57943" cy="46794"/>
            </a:xfrm>
            <a:custGeom>
              <a:rect b="b" l="l" r="r" t="t"/>
              <a:pathLst>
                <a:path extrusionOk="0" h="277" w="343">
                  <a:moveTo>
                    <a:pt x="169" y="0"/>
                  </a:moveTo>
                  <a:cubicBezTo>
                    <a:pt x="0" y="0"/>
                    <a:pt x="0" y="276"/>
                    <a:pt x="169" y="276"/>
                  </a:cubicBezTo>
                  <a:cubicBezTo>
                    <a:pt x="342" y="276"/>
                    <a:pt x="342" y="0"/>
                    <a:pt x="169"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1530561" y="2810328"/>
              <a:ext cx="57943" cy="46794"/>
            </a:xfrm>
            <a:custGeom>
              <a:rect b="b" l="l" r="r" t="t"/>
              <a:pathLst>
                <a:path extrusionOk="0" h="277" w="343">
                  <a:moveTo>
                    <a:pt x="174" y="0"/>
                  </a:moveTo>
                  <a:cubicBezTo>
                    <a:pt x="1" y="0"/>
                    <a:pt x="1" y="276"/>
                    <a:pt x="174" y="276"/>
                  </a:cubicBezTo>
                  <a:cubicBezTo>
                    <a:pt x="343" y="276"/>
                    <a:pt x="343" y="0"/>
                    <a:pt x="174"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1385786" y="2810328"/>
              <a:ext cx="61491" cy="46794"/>
            </a:xfrm>
            <a:custGeom>
              <a:rect b="b" l="l" r="r" t="t"/>
              <a:pathLst>
                <a:path extrusionOk="0" h="277" w="364">
                  <a:moveTo>
                    <a:pt x="190" y="0"/>
                  </a:moveTo>
                  <a:cubicBezTo>
                    <a:pt x="1" y="0"/>
                    <a:pt x="1" y="276"/>
                    <a:pt x="190" y="276"/>
                  </a:cubicBezTo>
                  <a:cubicBezTo>
                    <a:pt x="363" y="276"/>
                    <a:pt x="363" y="0"/>
                    <a:pt x="190"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1237464" y="2810328"/>
              <a:ext cx="60646" cy="46794"/>
            </a:xfrm>
            <a:custGeom>
              <a:rect b="b" l="l" r="r" t="t"/>
              <a:pathLst>
                <a:path extrusionOk="0" h="277" w="359">
                  <a:moveTo>
                    <a:pt x="173" y="0"/>
                  </a:moveTo>
                  <a:cubicBezTo>
                    <a:pt x="0" y="0"/>
                    <a:pt x="0" y="276"/>
                    <a:pt x="173" y="276"/>
                  </a:cubicBezTo>
                  <a:cubicBezTo>
                    <a:pt x="359" y="276"/>
                    <a:pt x="359" y="0"/>
                    <a:pt x="173"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1089987" y="2810328"/>
              <a:ext cx="61491" cy="46794"/>
            </a:xfrm>
            <a:custGeom>
              <a:rect b="b" l="l" r="r" t="t"/>
              <a:pathLst>
                <a:path extrusionOk="0" h="277" w="364">
                  <a:moveTo>
                    <a:pt x="174" y="0"/>
                  </a:moveTo>
                  <a:cubicBezTo>
                    <a:pt x="1" y="0"/>
                    <a:pt x="1" y="276"/>
                    <a:pt x="174" y="276"/>
                  </a:cubicBezTo>
                  <a:cubicBezTo>
                    <a:pt x="363" y="276"/>
                    <a:pt x="363" y="0"/>
                    <a:pt x="174"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p:nvPr/>
          </p:nvSpPr>
          <p:spPr>
            <a:xfrm>
              <a:off x="-941665" y="2810328"/>
              <a:ext cx="57943" cy="46794"/>
            </a:xfrm>
            <a:custGeom>
              <a:rect b="b" l="l" r="r" t="t"/>
              <a:pathLst>
                <a:path extrusionOk="0" h="277" w="343">
                  <a:moveTo>
                    <a:pt x="173" y="0"/>
                  </a:moveTo>
                  <a:cubicBezTo>
                    <a:pt x="0" y="0"/>
                    <a:pt x="0" y="276"/>
                    <a:pt x="173" y="276"/>
                  </a:cubicBezTo>
                  <a:cubicBezTo>
                    <a:pt x="342" y="276"/>
                    <a:pt x="342" y="0"/>
                    <a:pt x="173"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794188" y="2810328"/>
              <a:ext cx="58619" cy="46794"/>
            </a:xfrm>
            <a:custGeom>
              <a:rect b="b" l="l" r="r" t="t"/>
              <a:pathLst>
                <a:path extrusionOk="0" h="277" w="347">
                  <a:moveTo>
                    <a:pt x="174" y="0"/>
                  </a:moveTo>
                  <a:cubicBezTo>
                    <a:pt x="1" y="0"/>
                    <a:pt x="1" y="276"/>
                    <a:pt x="174" y="276"/>
                  </a:cubicBezTo>
                  <a:cubicBezTo>
                    <a:pt x="347" y="276"/>
                    <a:pt x="347" y="0"/>
                    <a:pt x="174"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645865" y="2810328"/>
              <a:ext cx="57943" cy="46794"/>
            </a:xfrm>
            <a:custGeom>
              <a:rect b="b" l="l" r="r" t="t"/>
              <a:pathLst>
                <a:path extrusionOk="0" h="277" w="343">
                  <a:moveTo>
                    <a:pt x="174" y="0"/>
                  </a:moveTo>
                  <a:cubicBezTo>
                    <a:pt x="0" y="0"/>
                    <a:pt x="0" y="276"/>
                    <a:pt x="174" y="276"/>
                  </a:cubicBezTo>
                  <a:cubicBezTo>
                    <a:pt x="342" y="276"/>
                    <a:pt x="342" y="0"/>
                    <a:pt x="174"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501091" y="2810328"/>
              <a:ext cx="61491" cy="46794"/>
            </a:xfrm>
            <a:custGeom>
              <a:rect b="b" l="l" r="r" t="t"/>
              <a:pathLst>
                <a:path extrusionOk="0" h="277" w="364">
                  <a:moveTo>
                    <a:pt x="190" y="0"/>
                  </a:moveTo>
                  <a:cubicBezTo>
                    <a:pt x="0" y="0"/>
                    <a:pt x="0" y="276"/>
                    <a:pt x="190" y="276"/>
                  </a:cubicBezTo>
                  <a:cubicBezTo>
                    <a:pt x="363" y="276"/>
                    <a:pt x="363" y="0"/>
                    <a:pt x="190" y="0"/>
                  </a:cubicBezTo>
                  <a:close/>
                </a:path>
              </a:pathLst>
            </a:custGeom>
            <a:solidFill>
              <a:srgbClr val="FCD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55"/>
          <p:cNvSpPr/>
          <p:nvPr/>
        </p:nvSpPr>
        <p:spPr>
          <a:xfrm>
            <a:off x="3136784" y="1846400"/>
            <a:ext cx="2603439" cy="55075"/>
          </a:xfrm>
          <a:custGeom>
            <a:rect b="b" l="l" r="r" t="t"/>
            <a:pathLst>
              <a:path extrusionOk="0" h="326" w="11780">
                <a:moveTo>
                  <a:pt x="0" y="0"/>
                </a:moveTo>
                <a:lnTo>
                  <a:pt x="0" y="326"/>
                </a:lnTo>
                <a:lnTo>
                  <a:pt x="11780" y="326"/>
                </a:lnTo>
                <a:lnTo>
                  <a:pt x="11780" y="0"/>
                </a:lnTo>
                <a:close/>
              </a:path>
            </a:pathLst>
          </a:custGeom>
          <a:solidFill>
            <a:srgbClr val="009A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9" name="Google Shape;669;p55"/>
          <p:cNvPicPr preferRelativeResize="0"/>
          <p:nvPr/>
        </p:nvPicPr>
        <p:blipFill>
          <a:blip r:embed="rId3">
            <a:alphaModFix/>
          </a:blip>
          <a:stretch>
            <a:fillRect/>
          </a:stretch>
        </p:blipFill>
        <p:spPr>
          <a:xfrm>
            <a:off x="3026836" y="3146443"/>
            <a:ext cx="2823334" cy="1764608"/>
          </a:xfrm>
          <a:prstGeom prst="rect">
            <a:avLst/>
          </a:prstGeom>
          <a:noFill/>
          <a:ln>
            <a:noFill/>
          </a:ln>
        </p:spPr>
      </p:pic>
      <p:sp>
        <p:nvSpPr>
          <p:cNvPr id="670" name="Google Shape;670;p55"/>
          <p:cNvSpPr/>
          <p:nvPr/>
        </p:nvSpPr>
        <p:spPr>
          <a:xfrm>
            <a:off x="327045" y="1726683"/>
            <a:ext cx="185719" cy="162560"/>
          </a:xfrm>
          <a:custGeom>
            <a:rect b="b" l="l" r="r" t="t"/>
            <a:pathLst>
              <a:path extrusionOk="0" h="737" w="842">
                <a:moveTo>
                  <a:pt x="343" y="1"/>
                </a:moveTo>
                <a:cubicBezTo>
                  <a:pt x="310" y="1"/>
                  <a:pt x="277" y="33"/>
                  <a:pt x="277" y="54"/>
                </a:cubicBezTo>
                <a:cubicBezTo>
                  <a:pt x="256" y="120"/>
                  <a:pt x="240" y="174"/>
                  <a:pt x="240" y="239"/>
                </a:cubicBezTo>
                <a:cubicBezTo>
                  <a:pt x="190" y="260"/>
                  <a:pt x="120" y="293"/>
                  <a:pt x="71" y="293"/>
                </a:cubicBezTo>
                <a:cubicBezTo>
                  <a:pt x="1" y="310"/>
                  <a:pt x="1" y="413"/>
                  <a:pt x="71" y="429"/>
                </a:cubicBezTo>
                <a:cubicBezTo>
                  <a:pt x="120" y="446"/>
                  <a:pt x="190" y="466"/>
                  <a:pt x="256" y="466"/>
                </a:cubicBezTo>
                <a:cubicBezTo>
                  <a:pt x="256" y="532"/>
                  <a:pt x="277" y="602"/>
                  <a:pt x="277" y="672"/>
                </a:cubicBezTo>
                <a:cubicBezTo>
                  <a:pt x="277" y="716"/>
                  <a:pt x="310" y="736"/>
                  <a:pt x="342" y="736"/>
                </a:cubicBezTo>
                <a:cubicBezTo>
                  <a:pt x="370" y="736"/>
                  <a:pt x="396" y="720"/>
                  <a:pt x="396" y="689"/>
                </a:cubicBezTo>
                <a:cubicBezTo>
                  <a:pt x="446" y="635"/>
                  <a:pt x="483" y="586"/>
                  <a:pt x="516" y="532"/>
                </a:cubicBezTo>
                <a:cubicBezTo>
                  <a:pt x="532" y="532"/>
                  <a:pt x="565" y="549"/>
                  <a:pt x="586" y="549"/>
                </a:cubicBezTo>
                <a:cubicBezTo>
                  <a:pt x="635" y="586"/>
                  <a:pt x="689" y="619"/>
                  <a:pt x="755" y="619"/>
                </a:cubicBezTo>
                <a:cubicBezTo>
                  <a:pt x="760" y="623"/>
                  <a:pt x="765" y="625"/>
                  <a:pt x="771" y="625"/>
                </a:cubicBezTo>
                <a:cubicBezTo>
                  <a:pt x="784" y="625"/>
                  <a:pt x="802" y="614"/>
                  <a:pt x="825" y="602"/>
                </a:cubicBezTo>
                <a:cubicBezTo>
                  <a:pt x="841" y="586"/>
                  <a:pt x="841" y="549"/>
                  <a:pt x="825" y="532"/>
                </a:cubicBezTo>
                <a:cubicBezTo>
                  <a:pt x="771" y="446"/>
                  <a:pt x="722" y="380"/>
                  <a:pt x="668" y="310"/>
                </a:cubicBezTo>
                <a:cubicBezTo>
                  <a:pt x="705" y="277"/>
                  <a:pt x="738" y="223"/>
                  <a:pt x="792" y="174"/>
                </a:cubicBezTo>
                <a:cubicBezTo>
                  <a:pt x="808" y="157"/>
                  <a:pt x="808" y="120"/>
                  <a:pt x="792" y="87"/>
                </a:cubicBezTo>
                <a:cubicBezTo>
                  <a:pt x="777" y="75"/>
                  <a:pt x="757" y="64"/>
                  <a:pt x="740" y="64"/>
                </a:cubicBezTo>
                <a:cubicBezTo>
                  <a:pt x="733" y="64"/>
                  <a:pt x="727" y="66"/>
                  <a:pt x="722" y="71"/>
                </a:cubicBezTo>
                <a:cubicBezTo>
                  <a:pt x="652" y="87"/>
                  <a:pt x="586" y="104"/>
                  <a:pt x="516" y="136"/>
                </a:cubicBezTo>
                <a:cubicBezTo>
                  <a:pt x="499" y="120"/>
                  <a:pt x="499" y="104"/>
                  <a:pt x="483" y="87"/>
                </a:cubicBezTo>
                <a:cubicBezTo>
                  <a:pt x="446" y="54"/>
                  <a:pt x="396" y="17"/>
                  <a:pt x="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5"/>
          <p:cNvSpPr/>
          <p:nvPr/>
        </p:nvSpPr>
        <p:spPr>
          <a:xfrm>
            <a:off x="1586216" y="4013761"/>
            <a:ext cx="192999" cy="164766"/>
          </a:xfrm>
          <a:custGeom>
            <a:rect b="b" l="l" r="r" t="t"/>
            <a:pathLst>
              <a:path extrusionOk="0" h="747" w="875">
                <a:moveTo>
                  <a:pt x="449" y="1"/>
                </a:moveTo>
                <a:cubicBezTo>
                  <a:pt x="425" y="1"/>
                  <a:pt x="404" y="14"/>
                  <a:pt x="392" y="26"/>
                </a:cubicBezTo>
                <a:cubicBezTo>
                  <a:pt x="359" y="75"/>
                  <a:pt x="326" y="129"/>
                  <a:pt x="289" y="195"/>
                </a:cubicBezTo>
                <a:cubicBezTo>
                  <a:pt x="240" y="195"/>
                  <a:pt x="170" y="178"/>
                  <a:pt x="100" y="178"/>
                </a:cubicBezTo>
                <a:cubicBezTo>
                  <a:pt x="96" y="177"/>
                  <a:pt x="92" y="177"/>
                  <a:pt x="89" y="177"/>
                </a:cubicBezTo>
                <a:cubicBezTo>
                  <a:pt x="43" y="177"/>
                  <a:pt x="1" y="267"/>
                  <a:pt x="50" y="298"/>
                </a:cubicBezTo>
                <a:cubicBezTo>
                  <a:pt x="120" y="335"/>
                  <a:pt x="170" y="368"/>
                  <a:pt x="223" y="401"/>
                </a:cubicBezTo>
                <a:cubicBezTo>
                  <a:pt x="203" y="471"/>
                  <a:pt x="186" y="541"/>
                  <a:pt x="153" y="607"/>
                </a:cubicBezTo>
                <a:cubicBezTo>
                  <a:pt x="142" y="654"/>
                  <a:pt x="185" y="693"/>
                  <a:pt x="224" y="693"/>
                </a:cubicBezTo>
                <a:cubicBezTo>
                  <a:pt x="243" y="693"/>
                  <a:pt x="262" y="684"/>
                  <a:pt x="273" y="660"/>
                </a:cubicBezTo>
                <a:cubicBezTo>
                  <a:pt x="326" y="628"/>
                  <a:pt x="376" y="590"/>
                  <a:pt x="446" y="557"/>
                </a:cubicBezTo>
                <a:cubicBezTo>
                  <a:pt x="462" y="574"/>
                  <a:pt x="479" y="590"/>
                  <a:pt x="495" y="607"/>
                </a:cubicBezTo>
                <a:cubicBezTo>
                  <a:pt x="549" y="660"/>
                  <a:pt x="582" y="710"/>
                  <a:pt x="615" y="731"/>
                </a:cubicBezTo>
                <a:cubicBezTo>
                  <a:pt x="652" y="747"/>
                  <a:pt x="668" y="747"/>
                  <a:pt x="685" y="747"/>
                </a:cubicBezTo>
                <a:cubicBezTo>
                  <a:pt x="718" y="731"/>
                  <a:pt x="738" y="693"/>
                  <a:pt x="738" y="677"/>
                </a:cubicBezTo>
                <a:cubicBezTo>
                  <a:pt x="718" y="590"/>
                  <a:pt x="685" y="504"/>
                  <a:pt x="668" y="422"/>
                </a:cubicBezTo>
                <a:cubicBezTo>
                  <a:pt x="718" y="384"/>
                  <a:pt x="771" y="368"/>
                  <a:pt x="821" y="335"/>
                </a:cubicBezTo>
                <a:cubicBezTo>
                  <a:pt x="858" y="319"/>
                  <a:pt x="874" y="298"/>
                  <a:pt x="858" y="265"/>
                </a:cubicBezTo>
                <a:cubicBezTo>
                  <a:pt x="858" y="232"/>
                  <a:pt x="841" y="195"/>
                  <a:pt x="804" y="195"/>
                </a:cubicBezTo>
                <a:lnTo>
                  <a:pt x="598" y="195"/>
                </a:lnTo>
                <a:cubicBezTo>
                  <a:pt x="582" y="178"/>
                  <a:pt x="582" y="162"/>
                  <a:pt x="565" y="145"/>
                </a:cubicBezTo>
                <a:cubicBezTo>
                  <a:pt x="549" y="75"/>
                  <a:pt x="532" y="42"/>
                  <a:pt x="479" y="10"/>
                </a:cubicBezTo>
                <a:cubicBezTo>
                  <a:pt x="469" y="3"/>
                  <a:pt x="459" y="1"/>
                  <a:pt x="4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5"/>
          <p:cNvSpPr/>
          <p:nvPr/>
        </p:nvSpPr>
        <p:spPr>
          <a:xfrm>
            <a:off x="1330930" y="329950"/>
            <a:ext cx="191675" cy="162118"/>
          </a:xfrm>
          <a:custGeom>
            <a:rect b="b" l="l" r="r" t="t"/>
            <a:pathLst>
              <a:path extrusionOk="0" h="735" w="869">
                <a:moveTo>
                  <a:pt x="457" y="1"/>
                </a:moveTo>
                <a:cubicBezTo>
                  <a:pt x="424" y="1"/>
                  <a:pt x="386" y="17"/>
                  <a:pt x="370" y="34"/>
                </a:cubicBezTo>
                <a:cubicBezTo>
                  <a:pt x="337" y="83"/>
                  <a:pt x="321" y="137"/>
                  <a:pt x="304" y="207"/>
                </a:cubicBezTo>
                <a:lnTo>
                  <a:pt x="98" y="207"/>
                </a:lnTo>
                <a:cubicBezTo>
                  <a:pt x="93" y="205"/>
                  <a:pt x="89" y="204"/>
                  <a:pt x="84" y="204"/>
                </a:cubicBezTo>
                <a:cubicBezTo>
                  <a:pt x="37" y="204"/>
                  <a:pt x="1" y="293"/>
                  <a:pt x="61" y="326"/>
                </a:cubicBezTo>
                <a:cubicBezTo>
                  <a:pt x="115" y="359"/>
                  <a:pt x="180" y="392"/>
                  <a:pt x="234" y="429"/>
                </a:cubicBezTo>
                <a:cubicBezTo>
                  <a:pt x="218" y="479"/>
                  <a:pt x="201" y="549"/>
                  <a:pt x="180" y="619"/>
                </a:cubicBezTo>
                <a:cubicBezTo>
                  <a:pt x="160" y="671"/>
                  <a:pt x="200" y="705"/>
                  <a:pt x="242" y="705"/>
                </a:cubicBezTo>
                <a:cubicBezTo>
                  <a:pt x="266" y="705"/>
                  <a:pt x="291" y="694"/>
                  <a:pt x="304" y="668"/>
                </a:cubicBezTo>
                <a:cubicBezTo>
                  <a:pt x="354" y="635"/>
                  <a:pt x="407" y="598"/>
                  <a:pt x="457" y="549"/>
                </a:cubicBezTo>
                <a:cubicBezTo>
                  <a:pt x="473" y="565"/>
                  <a:pt x="510" y="582"/>
                  <a:pt x="527" y="619"/>
                </a:cubicBezTo>
                <a:cubicBezTo>
                  <a:pt x="560" y="652"/>
                  <a:pt x="592" y="701"/>
                  <a:pt x="646" y="722"/>
                </a:cubicBezTo>
                <a:cubicBezTo>
                  <a:pt x="663" y="730"/>
                  <a:pt x="675" y="734"/>
                  <a:pt x="686" y="734"/>
                </a:cubicBezTo>
                <a:cubicBezTo>
                  <a:pt x="697" y="734"/>
                  <a:pt x="706" y="730"/>
                  <a:pt x="716" y="722"/>
                </a:cubicBezTo>
                <a:cubicBezTo>
                  <a:pt x="749" y="722"/>
                  <a:pt x="766" y="685"/>
                  <a:pt x="749" y="652"/>
                </a:cubicBezTo>
                <a:cubicBezTo>
                  <a:pt x="733" y="565"/>
                  <a:pt x="695" y="479"/>
                  <a:pt x="679" y="413"/>
                </a:cubicBezTo>
                <a:cubicBezTo>
                  <a:pt x="733" y="376"/>
                  <a:pt x="782" y="343"/>
                  <a:pt x="819" y="310"/>
                </a:cubicBezTo>
                <a:cubicBezTo>
                  <a:pt x="852" y="289"/>
                  <a:pt x="869" y="273"/>
                  <a:pt x="869" y="240"/>
                </a:cubicBezTo>
                <a:cubicBezTo>
                  <a:pt x="852" y="207"/>
                  <a:pt x="836" y="186"/>
                  <a:pt x="798" y="186"/>
                </a:cubicBezTo>
                <a:lnTo>
                  <a:pt x="592" y="186"/>
                </a:lnTo>
                <a:cubicBezTo>
                  <a:pt x="576" y="170"/>
                  <a:pt x="576" y="153"/>
                  <a:pt x="560" y="137"/>
                </a:cubicBezTo>
                <a:cubicBezTo>
                  <a:pt x="543" y="83"/>
                  <a:pt x="510" y="34"/>
                  <a:pt x="45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5"/>
          <p:cNvSpPr/>
          <p:nvPr/>
        </p:nvSpPr>
        <p:spPr>
          <a:xfrm>
            <a:off x="8706282" y="2601474"/>
            <a:ext cx="191895" cy="164545"/>
          </a:xfrm>
          <a:custGeom>
            <a:rect b="b" l="l" r="r" t="t"/>
            <a:pathLst>
              <a:path extrusionOk="0" h="746" w="870">
                <a:moveTo>
                  <a:pt x="445" y="1"/>
                </a:moveTo>
                <a:cubicBezTo>
                  <a:pt x="423" y="1"/>
                  <a:pt x="402" y="12"/>
                  <a:pt x="387" y="24"/>
                </a:cubicBezTo>
                <a:cubicBezTo>
                  <a:pt x="354" y="78"/>
                  <a:pt x="321" y="127"/>
                  <a:pt x="305" y="197"/>
                </a:cubicBezTo>
                <a:cubicBezTo>
                  <a:pt x="235" y="197"/>
                  <a:pt x="165" y="181"/>
                  <a:pt x="99" y="181"/>
                </a:cubicBezTo>
                <a:cubicBezTo>
                  <a:pt x="95" y="179"/>
                  <a:pt x="91" y="179"/>
                  <a:pt x="87" y="179"/>
                </a:cubicBezTo>
                <a:cubicBezTo>
                  <a:pt x="39" y="179"/>
                  <a:pt x="1" y="270"/>
                  <a:pt x="62" y="300"/>
                </a:cubicBezTo>
                <a:cubicBezTo>
                  <a:pt x="115" y="333"/>
                  <a:pt x="165" y="370"/>
                  <a:pt x="218" y="403"/>
                </a:cubicBezTo>
                <a:cubicBezTo>
                  <a:pt x="202" y="473"/>
                  <a:pt x="181" y="539"/>
                  <a:pt x="148" y="593"/>
                </a:cubicBezTo>
                <a:cubicBezTo>
                  <a:pt x="137" y="651"/>
                  <a:pt x="180" y="692"/>
                  <a:pt x="219" y="692"/>
                </a:cubicBezTo>
                <a:cubicBezTo>
                  <a:pt x="238" y="692"/>
                  <a:pt x="257" y="682"/>
                  <a:pt x="268" y="659"/>
                </a:cubicBezTo>
                <a:cubicBezTo>
                  <a:pt x="338" y="626"/>
                  <a:pt x="387" y="593"/>
                  <a:pt x="441" y="556"/>
                </a:cubicBezTo>
                <a:cubicBezTo>
                  <a:pt x="457" y="576"/>
                  <a:pt x="474" y="593"/>
                  <a:pt x="511" y="609"/>
                </a:cubicBezTo>
                <a:cubicBezTo>
                  <a:pt x="544" y="659"/>
                  <a:pt x="577" y="696"/>
                  <a:pt x="630" y="729"/>
                </a:cubicBezTo>
                <a:cubicBezTo>
                  <a:pt x="647" y="745"/>
                  <a:pt x="663" y="745"/>
                  <a:pt x="696" y="745"/>
                </a:cubicBezTo>
                <a:cubicBezTo>
                  <a:pt x="717" y="729"/>
                  <a:pt x="733" y="696"/>
                  <a:pt x="733" y="659"/>
                </a:cubicBezTo>
                <a:cubicBezTo>
                  <a:pt x="717" y="593"/>
                  <a:pt x="696" y="506"/>
                  <a:pt x="663" y="420"/>
                </a:cubicBezTo>
                <a:cubicBezTo>
                  <a:pt x="717" y="387"/>
                  <a:pt x="766" y="350"/>
                  <a:pt x="820" y="333"/>
                </a:cubicBezTo>
                <a:cubicBezTo>
                  <a:pt x="853" y="317"/>
                  <a:pt x="869" y="284"/>
                  <a:pt x="869" y="267"/>
                </a:cubicBezTo>
                <a:cubicBezTo>
                  <a:pt x="853" y="230"/>
                  <a:pt x="836" y="197"/>
                  <a:pt x="799" y="197"/>
                </a:cubicBezTo>
                <a:lnTo>
                  <a:pt x="593" y="197"/>
                </a:lnTo>
                <a:cubicBezTo>
                  <a:pt x="577" y="181"/>
                  <a:pt x="577" y="164"/>
                  <a:pt x="577" y="127"/>
                </a:cubicBezTo>
                <a:cubicBezTo>
                  <a:pt x="544" y="78"/>
                  <a:pt x="527" y="24"/>
                  <a:pt x="474" y="8"/>
                </a:cubicBezTo>
                <a:cubicBezTo>
                  <a:pt x="464" y="3"/>
                  <a:pt x="455" y="1"/>
                  <a:pt x="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5"/>
          <p:cNvSpPr/>
          <p:nvPr/>
        </p:nvSpPr>
        <p:spPr>
          <a:xfrm>
            <a:off x="7265987" y="4278877"/>
            <a:ext cx="147561" cy="130798"/>
          </a:xfrm>
          <a:custGeom>
            <a:rect b="b" l="l" r="r" t="t"/>
            <a:pathLst>
              <a:path extrusionOk="0" h="593" w="669">
                <a:moveTo>
                  <a:pt x="289" y="0"/>
                </a:moveTo>
                <a:cubicBezTo>
                  <a:pt x="273" y="0"/>
                  <a:pt x="240" y="17"/>
                  <a:pt x="240" y="33"/>
                </a:cubicBezTo>
                <a:cubicBezTo>
                  <a:pt x="223" y="83"/>
                  <a:pt x="207" y="136"/>
                  <a:pt x="207" y="186"/>
                </a:cubicBezTo>
                <a:cubicBezTo>
                  <a:pt x="153" y="206"/>
                  <a:pt x="104" y="206"/>
                  <a:pt x="50" y="223"/>
                </a:cubicBezTo>
                <a:cubicBezTo>
                  <a:pt x="1" y="239"/>
                  <a:pt x="1" y="309"/>
                  <a:pt x="50" y="326"/>
                </a:cubicBezTo>
                <a:cubicBezTo>
                  <a:pt x="104" y="342"/>
                  <a:pt x="153" y="359"/>
                  <a:pt x="207" y="375"/>
                </a:cubicBezTo>
                <a:lnTo>
                  <a:pt x="207" y="532"/>
                </a:lnTo>
                <a:cubicBezTo>
                  <a:pt x="207" y="569"/>
                  <a:pt x="233" y="592"/>
                  <a:pt x="260" y="592"/>
                </a:cubicBezTo>
                <a:cubicBezTo>
                  <a:pt x="280" y="592"/>
                  <a:pt x="301" y="579"/>
                  <a:pt x="310" y="548"/>
                </a:cubicBezTo>
                <a:cubicBezTo>
                  <a:pt x="343" y="515"/>
                  <a:pt x="376" y="462"/>
                  <a:pt x="413" y="429"/>
                </a:cubicBezTo>
                <a:cubicBezTo>
                  <a:pt x="429" y="429"/>
                  <a:pt x="446" y="445"/>
                  <a:pt x="479" y="462"/>
                </a:cubicBezTo>
                <a:cubicBezTo>
                  <a:pt x="516" y="478"/>
                  <a:pt x="549" y="495"/>
                  <a:pt x="598" y="515"/>
                </a:cubicBezTo>
                <a:cubicBezTo>
                  <a:pt x="619" y="515"/>
                  <a:pt x="635" y="515"/>
                  <a:pt x="652" y="495"/>
                </a:cubicBezTo>
                <a:cubicBezTo>
                  <a:pt x="668" y="495"/>
                  <a:pt x="668" y="462"/>
                  <a:pt x="668" y="445"/>
                </a:cubicBezTo>
                <a:cubicBezTo>
                  <a:pt x="635" y="375"/>
                  <a:pt x="582" y="326"/>
                  <a:pt x="549" y="256"/>
                </a:cubicBezTo>
                <a:cubicBezTo>
                  <a:pt x="582" y="223"/>
                  <a:pt x="619" y="186"/>
                  <a:pt x="652" y="153"/>
                </a:cubicBezTo>
                <a:cubicBezTo>
                  <a:pt x="668" y="136"/>
                  <a:pt x="668" y="120"/>
                  <a:pt x="652" y="83"/>
                </a:cubicBezTo>
                <a:cubicBezTo>
                  <a:pt x="652" y="71"/>
                  <a:pt x="635" y="60"/>
                  <a:pt x="618" y="60"/>
                </a:cubicBezTo>
                <a:cubicBezTo>
                  <a:pt x="611" y="60"/>
                  <a:pt x="604" y="62"/>
                  <a:pt x="598" y="66"/>
                </a:cubicBezTo>
                <a:cubicBezTo>
                  <a:pt x="549" y="83"/>
                  <a:pt x="479" y="103"/>
                  <a:pt x="429" y="120"/>
                </a:cubicBezTo>
                <a:cubicBezTo>
                  <a:pt x="429" y="103"/>
                  <a:pt x="413" y="83"/>
                  <a:pt x="392" y="66"/>
                </a:cubicBezTo>
                <a:cubicBezTo>
                  <a:pt x="376" y="33"/>
                  <a:pt x="343" y="0"/>
                  <a:pt x="2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5"/>
          <p:cNvSpPr/>
          <p:nvPr/>
        </p:nvSpPr>
        <p:spPr>
          <a:xfrm>
            <a:off x="222609" y="2962993"/>
            <a:ext cx="80287" cy="61098"/>
          </a:xfrm>
          <a:custGeom>
            <a:rect b="b" l="l" r="r" t="t"/>
            <a:pathLst>
              <a:path extrusionOk="0" h="277" w="364">
                <a:moveTo>
                  <a:pt x="190" y="0"/>
                </a:moveTo>
                <a:cubicBezTo>
                  <a:pt x="1" y="0"/>
                  <a:pt x="1" y="276"/>
                  <a:pt x="190" y="276"/>
                </a:cubicBezTo>
                <a:cubicBezTo>
                  <a:pt x="363" y="276"/>
                  <a:pt x="363" y="0"/>
                  <a:pt x="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5"/>
          <p:cNvSpPr/>
          <p:nvPr/>
        </p:nvSpPr>
        <p:spPr>
          <a:xfrm>
            <a:off x="1586236" y="3146455"/>
            <a:ext cx="75435" cy="60215"/>
          </a:xfrm>
          <a:custGeom>
            <a:rect b="b" l="l" r="r" t="t"/>
            <a:pathLst>
              <a:path extrusionOk="0" h="273" w="342">
                <a:moveTo>
                  <a:pt x="169" y="1"/>
                </a:moveTo>
                <a:cubicBezTo>
                  <a:pt x="0" y="1"/>
                  <a:pt x="0" y="273"/>
                  <a:pt x="169" y="273"/>
                </a:cubicBezTo>
                <a:cubicBezTo>
                  <a:pt x="342" y="273"/>
                  <a:pt x="342" y="1"/>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5"/>
          <p:cNvSpPr/>
          <p:nvPr/>
        </p:nvSpPr>
        <p:spPr>
          <a:xfrm>
            <a:off x="2895077" y="4633121"/>
            <a:ext cx="76538" cy="60216"/>
          </a:xfrm>
          <a:custGeom>
            <a:rect b="b" l="l" r="r" t="t"/>
            <a:pathLst>
              <a:path extrusionOk="0" h="273" w="347">
                <a:moveTo>
                  <a:pt x="174" y="1"/>
                </a:moveTo>
                <a:cubicBezTo>
                  <a:pt x="1" y="1"/>
                  <a:pt x="1" y="273"/>
                  <a:pt x="174" y="273"/>
                </a:cubicBezTo>
                <a:cubicBezTo>
                  <a:pt x="347" y="273"/>
                  <a:pt x="347"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p:nvPr/>
        </p:nvSpPr>
        <p:spPr>
          <a:xfrm>
            <a:off x="6542729" y="4808693"/>
            <a:ext cx="75655" cy="61098"/>
          </a:xfrm>
          <a:custGeom>
            <a:rect b="b" l="l" r="r" t="t"/>
            <a:pathLst>
              <a:path extrusionOk="0" h="277" w="343">
                <a:moveTo>
                  <a:pt x="169" y="0"/>
                </a:moveTo>
                <a:cubicBezTo>
                  <a:pt x="0" y="0"/>
                  <a:pt x="0" y="277"/>
                  <a:pt x="169" y="277"/>
                </a:cubicBezTo>
                <a:cubicBezTo>
                  <a:pt x="342" y="277"/>
                  <a:pt x="342" y="0"/>
                  <a:pt x="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5"/>
          <p:cNvSpPr/>
          <p:nvPr/>
        </p:nvSpPr>
        <p:spPr>
          <a:xfrm>
            <a:off x="8263744" y="865731"/>
            <a:ext cx="87566" cy="64847"/>
          </a:xfrm>
          <a:custGeom>
            <a:rect b="b" l="l" r="r" t="t"/>
            <a:pathLst>
              <a:path extrusionOk="0" h="294" w="397">
                <a:moveTo>
                  <a:pt x="207" y="1"/>
                </a:moveTo>
                <a:cubicBezTo>
                  <a:pt x="1" y="1"/>
                  <a:pt x="1" y="293"/>
                  <a:pt x="207" y="293"/>
                </a:cubicBezTo>
                <a:cubicBezTo>
                  <a:pt x="396" y="293"/>
                  <a:pt x="396" y="1"/>
                  <a:pt x="20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5"/>
          <p:cNvSpPr/>
          <p:nvPr/>
        </p:nvSpPr>
        <p:spPr>
          <a:xfrm>
            <a:off x="8351091" y="771326"/>
            <a:ext cx="87345" cy="68376"/>
          </a:xfrm>
          <a:custGeom>
            <a:rect b="b" l="l" r="r" t="t"/>
            <a:pathLst>
              <a:path extrusionOk="0" h="310" w="396">
                <a:moveTo>
                  <a:pt x="206" y="0"/>
                </a:moveTo>
                <a:cubicBezTo>
                  <a:pt x="0" y="0"/>
                  <a:pt x="0" y="309"/>
                  <a:pt x="206" y="309"/>
                </a:cubicBezTo>
                <a:cubicBezTo>
                  <a:pt x="396" y="309"/>
                  <a:pt x="396" y="0"/>
                  <a:pt x="20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5"/>
          <p:cNvSpPr/>
          <p:nvPr/>
        </p:nvSpPr>
        <p:spPr>
          <a:xfrm>
            <a:off x="8370060" y="892200"/>
            <a:ext cx="86684" cy="64627"/>
          </a:xfrm>
          <a:custGeom>
            <a:rect b="b" l="l" r="r" t="t"/>
            <a:pathLst>
              <a:path extrusionOk="0" h="293" w="393">
                <a:moveTo>
                  <a:pt x="207" y="0"/>
                </a:moveTo>
                <a:cubicBezTo>
                  <a:pt x="1" y="0"/>
                  <a:pt x="1" y="293"/>
                  <a:pt x="207" y="293"/>
                </a:cubicBezTo>
                <a:cubicBezTo>
                  <a:pt x="392" y="293"/>
                  <a:pt x="392" y="0"/>
                  <a:pt x="20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55"/>
          <p:cNvGrpSpPr/>
          <p:nvPr/>
        </p:nvGrpSpPr>
        <p:grpSpPr>
          <a:xfrm>
            <a:off x="6373496" y="751769"/>
            <a:ext cx="1101441" cy="863343"/>
            <a:chOff x="5569546" y="1452157"/>
            <a:chExt cx="1101441" cy="863343"/>
          </a:xfrm>
        </p:grpSpPr>
        <p:grpSp>
          <p:nvGrpSpPr>
            <p:cNvPr id="683" name="Google Shape;683;p55"/>
            <p:cNvGrpSpPr/>
            <p:nvPr/>
          </p:nvGrpSpPr>
          <p:grpSpPr>
            <a:xfrm rot="1435341">
              <a:off x="5630997" y="1628632"/>
              <a:ext cx="978538" cy="510392"/>
              <a:chOff x="4216132" y="1911421"/>
              <a:chExt cx="978533" cy="510390"/>
            </a:xfrm>
          </p:grpSpPr>
          <p:sp>
            <p:nvSpPr>
              <p:cNvPr id="684" name="Google Shape;684;p55"/>
              <p:cNvSpPr/>
              <p:nvPr/>
            </p:nvSpPr>
            <p:spPr>
              <a:xfrm>
                <a:off x="4894781" y="2292561"/>
                <a:ext cx="156435" cy="100300"/>
              </a:xfrm>
              <a:custGeom>
                <a:rect b="b" l="l" r="r" t="t"/>
                <a:pathLst>
                  <a:path extrusionOk="0" h="835" w="1301">
                    <a:moveTo>
                      <a:pt x="775" y="0"/>
                    </a:moveTo>
                    <a:lnTo>
                      <a:pt x="1" y="157"/>
                    </a:lnTo>
                    <a:lnTo>
                      <a:pt x="1171" y="824"/>
                    </a:lnTo>
                    <a:cubicBezTo>
                      <a:pt x="1183" y="832"/>
                      <a:pt x="1196" y="835"/>
                      <a:pt x="1208" y="835"/>
                    </a:cubicBezTo>
                    <a:cubicBezTo>
                      <a:pt x="1260" y="835"/>
                      <a:pt x="1300" y="778"/>
                      <a:pt x="1274" y="721"/>
                    </a:cubicBezTo>
                    <a:lnTo>
                      <a:pt x="775" y="0"/>
                    </a:lnTo>
                    <a:close/>
                  </a:path>
                </a:pathLst>
              </a:custGeom>
              <a:solidFill>
                <a:srgbClr val="C1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5"/>
              <p:cNvSpPr/>
              <p:nvPr/>
            </p:nvSpPr>
            <p:spPr>
              <a:xfrm>
                <a:off x="4358980" y="2292561"/>
                <a:ext cx="158480" cy="100300"/>
              </a:xfrm>
              <a:custGeom>
                <a:rect b="b" l="l" r="r" t="t"/>
                <a:pathLst>
                  <a:path extrusionOk="0" h="835" w="1318">
                    <a:moveTo>
                      <a:pt x="542" y="0"/>
                    </a:moveTo>
                    <a:lnTo>
                      <a:pt x="27" y="721"/>
                    </a:lnTo>
                    <a:cubicBezTo>
                      <a:pt x="1" y="778"/>
                      <a:pt x="41" y="835"/>
                      <a:pt x="93" y="835"/>
                    </a:cubicBezTo>
                    <a:cubicBezTo>
                      <a:pt x="105" y="835"/>
                      <a:pt x="118" y="832"/>
                      <a:pt x="130" y="824"/>
                    </a:cubicBezTo>
                    <a:lnTo>
                      <a:pt x="1317" y="157"/>
                    </a:lnTo>
                    <a:lnTo>
                      <a:pt x="542" y="0"/>
                    </a:lnTo>
                    <a:close/>
                  </a:path>
                </a:pathLst>
              </a:custGeom>
              <a:solidFill>
                <a:srgbClr val="C1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5"/>
              <p:cNvSpPr/>
              <p:nvPr/>
            </p:nvSpPr>
            <p:spPr>
              <a:xfrm>
                <a:off x="4667883" y="2311300"/>
                <a:ext cx="76474" cy="110510"/>
              </a:xfrm>
              <a:custGeom>
                <a:rect b="b" l="l" r="r" t="t"/>
                <a:pathLst>
                  <a:path extrusionOk="0" h="920" w="636">
                    <a:moveTo>
                      <a:pt x="1" y="1"/>
                    </a:moveTo>
                    <a:lnTo>
                      <a:pt x="277" y="895"/>
                    </a:lnTo>
                    <a:cubicBezTo>
                      <a:pt x="285" y="912"/>
                      <a:pt x="297" y="920"/>
                      <a:pt x="310" y="920"/>
                    </a:cubicBezTo>
                    <a:cubicBezTo>
                      <a:pt x="322" y="920"/>
                      <a:pt x="334" y="912"/>
                      <a:pt x="343" y="895"/>
                    </a:cubicBezTo>
                    <a:lnTo>
                      <a:pt x="635" y="1"/>
                    </a:lnTo>
                    <a:close/>
                  </a:path>
                </a:pathLst>
              </a:custGeom>
              <a:solidFill>
                <a:srgbClr val="C1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5"/>
              <p:cNvSpPr/>
              <p:nvPr/>
            </p:nvSpPr>
            <p:spPr>
              <a:xfrm>
                <a:off x="4216132" y="2090640"/>
                <a:ext cx="978533" cy="123844"/>
              </a:xfrm>
              <a:custGeom>
                <a:rect b="b" l="l" r="r" t="t"/>
                <a:pathLst>
                  <a:path extrusionOk="0" h="1031" w="8138">
                    <a:moveTo>
                      <a:pt x="2369" y="0"/>
                    </a:moveTo>
                    <a:cubicBezTo>
                      <a:pt x="2369" y="0"/>
                      <a:pt x="478" y="445"/>
                      <a:pt x="0" y="1030"/>
                    </a:cubicBezTo>
                    <a:lnTo>
                      <a:pt x="8137" y="1030"/>
                    </a:lnTo>
                    <a:cubicBezTo>
                      <a:pt x="7655" y="445"/>
                      <a:pt x="5768" y="0"/>
                      <a:pt x="5768" y="0"/>
                    </a:cubicBezTo>
                    <a:close/>
                  </a:path>
                </a:pathLst>
              </a:custGeom>
              <a:solidFill>
                <a:srgbClr val="0B99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5"/>
              <p:cNvSpPr/>
              <p:nvPr/>
            </p:nvSpPr>
            <p:spPr>
              <a:xfrm>
                <a:off x="4216132" y="2214363"/>
                <a:ext cx="978533" cy="130210"/>
              </a:xfrm>
              <a:custGeom>
                <a:rect b="b" l="l" r="r" t="t"/>
                <a:pathLst>
                  <a:path extrusionOk="0" h="1084" w="8138">
                    <a:moveTo>
                      <a:pt x="0" y="0"/>
                    </a:moveTo>
                    <a:cubicBezTo>
                      <a:pt x="0" y="0"/>
                      <a:pt x="824" y="1084"/>
                      <a:pt x="4067" y="1084"/>
                    </a:cubicBezTo>
                    <a:cubicBezTo>
                      <a:pt x="7313" y="1084"/>
                      <a:pt x="8137" y="0"/>
                      <a:pt x="8137" y="0"/>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5"/>
              <p:cNvSpPr/>
              <p:nvPr/>
            </p:nvSpPr>
            <p:spPr>
              <a:xfrm>
                <a:off x="4500987" y="1911421"/>
                <a:ext cx="408825" cy="179339"/>
              </a:xfrm>
              <a:custGeom>
                <a:rect b="b" l="l" r="r" t="t"/>
                <a:pathLst>
                  <a:path extrusionOk="0" h="1493" w="3400">
                    <a:moveTo>
                      <a:pt x="1698" y="1"/>
                    </a:moveTo>
                    <a:cubicBezTo>
                      <a:pt x="169" y="1"/>
                      <a:pt x="0" y="1492"/>
                      <a:pt x="0" y="1492"/>
                    </a:cubicBezTo>
                    <a:lnTo>
                      <a:pt x="3399" y="1492"/>
                    </a:lnTo>
                    <a:cubicBezTo>
                      <a:pt x="3399" y="1492"/>
                      <a:pt x="3226" y="1"/>
                      <a:pt x="1698" y="1"/>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5"/>
              <p:cNvSpPr/>
              <p:nvPr/>
            </p:nvSpPr>
            <p:spPr>
              <a:xfrm>
                <a:off x="4909691" y="2129679"/>
                <a:ext cx="220525" cy="39279"/>
              </a:xfrm>
              <a:custGeom>
                <a:rect b="b" l="l" r="r" t="t"/>
                <a:pathLst>
                  <a:path extrusionOk="0" h="327" w="1834">
                    <a:moveTo>
                      <a:pt x="153" y="1"/>
                    </a:moveTo>
                    <a:cubicBezTo>
                      <a:pt x="66" y="1"/>
                      <a:pt x="0" y="71"/>
                      <a:pt x="0" y="157"/>
                    </a:cubicBezTo>
                    <a:cubicBezTo>
                      <a:pt x="0" y="244"/>
                      <a:pt x="66" y="326"/>
                      <a:pt x="153" y="326"/>
                    </a:cubicBezTo>
                    <a:lnTo>
                      <a:pt x="1834" y="326"/>
                    </a:lnTo>
                    <a:cubicBezTo>
                      <a:pt x="1595" y="207"/>
                      <a:pt x="1319" y="87"/>
                      <a:pt x="10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4279981" y="2129679"/>
                <a:ext cx="221126" cy="39279"/>
              </a:xfrm>
              <a:custGeom>
                <a:rect b="b" l="l" r="r" t="t"/>
                <a:pathLst>
                  <a:path extrusionOk="0" h="327" w="1839">
                    <a:moveTo>
                      <a:pt x="787" y="1"/>
                    </a:moveTo>
                    <a:cubicBezTo>
                      <a:pt x="516" y="87"/>
                      <a:pt x="239" y="207"/>
                      <a:pt x="0" y="326"/>
                    </a:cubicBezTo>
                    <a:lnTo>
                      <a:pt x="1681" y="326"/>
                    </a:lnTo>
                    <a:cubicBezTo>
                      <a:pt x="1768" y="326"/>
                      <a:pt x="1838" y="244"/>
                      <a:pt x="1838" y="157"/>
                    </a:cubicBezTo>
                    <a:cubicBezTo>
                      <a:pt x="1838" y="71"/>
                      <a:pt x="1768" y="1"/>
                      <a:pt x="16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p:nvPr/>
            </p:nvSpPr>
            <p:spPr>
              <a:xfrm>
                <a:off x="4616420" y="2129679"/>
                <a:ext cx="177478" cy="39279"/>
              </a:xfrm>
              <a:custGeom>
                <a:rect b="b" l="l" r="r" t="t"/>
                <a:pathLst>
                  <a:path extrusionOk="0" h="327" w="1476">
                    <a:moveTo>
                      <a:pt x="152" y="1"/>
                    </a:moveTo>
                    <a:cubicBezTo>
                      <a:pt x="70" y="1"/>
                      <a:pt x="0" y="71"/>
                      <a:pt x="0" y="157"/>
                    </a:cubicBezTo>
                    <a:cubicBezTo>
                      <a:pt x="0" y="244"/>
                      <a:pt x="70" y="326"/>
                      <a:pt x="152" y="326"/>
                    </a:cubicBezTo>
                    <a:lnTo>
                      <a:pt x="1323" y="326"/>
                    </a:lnTo>
                    <a:cubicBezTo>
                      <a:pt x="1409" y="326"/>
                      <a:pt x="1475" y="244"/>
                      <a:pt x="1475" y="157"/>
                    </a:cubicBezTo>
                    <a:cubicBezTo>
                      <a:pt x="1475" y="71"/>
                      <a:pt x="1409"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5"/>
              <p:cNvSpPr/>
              <p:nvPr/>
            </p:nvSpPr>
            <p:spPr>
              <a:xfrm>
                <a:off x="4500987" y="1966916"/>
                <a:ext cx="408825" cy="123844"/>
              </a:xfrm>
              <a:custGeom>
                <a:rect b="b" l="l" r="r" t="t"/>
                <a:pathLst>
                  <a:path extrusionOk="0" h="1031" w="3400">
                    <a:moveTo>
                      <a:pt x="2901" y="0"/>
                    </a:moveTo>
                    <a:cubicBezTo>
                      <a:pt x="2605" y="329"/>
                      <a:pt x="1941" y="824"/>
                      <a:pt x="513" y="824"/>
                    </a:cubicBezTo>
                    <a:cubicBezTo>
                      <a:pt x="367" y="824"/>
                      <a:pt x="212" y="819"/>
                      <a:pt x="50" y="808"/>
                    </a:cubicBezTo>
                    <a:cubicBezTo>
                      <a:pt x="17" y="944"/>
                      <a:pt x="0" y="1030"/>
                      <a:pt x="0" y="1030"/>
                    </a:cubicBezTo>
                    <a:lnTo>
                      <a:pt x="3399" y="1030"/>
                    </a:lnTo>
                    <a:cubicBezTo>
                      <a:pt x="3399" y="1030"/>
                      <a:pt x="3329" y="445"/>
                      <a:pt x="2901" y="0"/>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5"/>
              <p:cNvSpPr/>
              <p:nvPr/>
            </p:nvSpPr>
            <p:spPr>
              <a:xfrm>
                <a:off x="4216132" y="2214363"/>
                <a:ext cx="978533" cy="78318"/>
              </a:xfrm>
              <a:custGeom>
                <a:rect b="b" l="l" r="r" t="t"/>
                <a:pathLst>
                  <a:path extrusionOk="0" h="652" w="8138">
                    <a:moveTo>
                      <a:pt x="0" y="0"/>
                    </a:moveTo>
                    <a:cubicBezTo>
                      <a:pt x="0" y="0"/>
                      <a:pt x="272" y="342"/>
                      <a:pt x="1096" y="651"/>
                    </a:cubicBezTo>
                    <a:cubicBezTo>
                      <a:pt x="1890" y="457"/>
                      <a:pt x="3698" y="170"/>
                      <a:pt x="7294" y="170"/>
                    </a:cubicBezTo>
                    <a:cubicBezTo>
                      <a:pt x="7506" y="170"/>
                      <a:pt x="7724" y="171"/>
                      <a:pt x="7948" y="173"/>
                    </a:cubicBezTo>
                    <a:cubicBezTo>
                      <a:pt x="8084" y="70"/>
                      <a:pt x="8137" y="0"/>
                      <a:pt x="8137" y="0"/>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55"/>
            <p:cNvSpPr/>
            <p:nvPr/>
          </p:nvSpPr>
          <p:spPr>
            <a:xfrm>
              <a:off x="6220980" y="1930265"/>
              <a:ext cx="43287" cy="43604"/>
            </a:xfrm>
            <a:custGeom>
              <a:rect b="b" l="l" r="r" t="t"/>
              <a:pathLst>
                <a:path extrusionOk="0" h="363" w="360">
                  <a:moveTo>
                    <a:pt x="170" y="0"/>
                  </a:moveTo>
                  <a:cubicBezTo>
                    <a:pt x="87" y="0"/>
                    <a:pt x="1" y="87"/>
                    <a:pt x="1" y="190"/>
                  </a:cubicBezTo>
                  <a:cubicBezTo>
                    <a:pt x="1" y="276"/>
                    <a:pt x="87" y="363"/>
                    <a:pt x="170" y="363"/>
                  </a:cubicBezTo>
                  <a:cubicBezTo>
                    <a:pt x="273" y="363"/>
                    <a:pt x="359" y="276"/>
                    <a:pt x="359" y="190"/>
                  </a:cubicBezTo>
                  <a:cubicBezTo>
                    <a:pt x="359" y="87"/>
                    <a:pt x="273" y="0"/>
                    <a:pt x="1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55"/>
          <p:cNvSpPr/>
          <p:nvPr/>
        </p:nvSpPr>
        <p:spPr>
          <a:xfrm>
            <a:off x="4418743" y="680224"/>
            <a:ext cx="87345" cy="64627"/>
          </a:xfrm>
          <a:custGeom>
            <a:rect b="b" l="l" r="r" t="t"/>
            <a:pathLst>
              <a:path extrusionOk="0" h="293" w="396">
                <a:moveTo>
                  <a:pt x="206" y="0"/>
                </a:moveTo>
                <a:cubicBezTo>
                  <a:pt x="0" y="0"/>
                  <a:pt x="0" y="293"/>
                  <a:pt x="206" y="293"/>
                </a:cubicBezTo>
                <a:cubicBezTo>
                  <a:pt x="396" y="293"/>
                  <a:pt x="396" y="0"/>
                  <a:pt x="20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4505869" y="585599"/>
            <a:ext cx="87566" cy="68376"/>
          </a:xfrm>
          <a:custGeom>
            <a:rect b="b" l="l" r="r" t="t"/>
            <a:pathLst>
              <a:path extrusionOk="0" h="310" w="397">
                <a:moveTo>
                  <a:pt x="207" y="1"/>
                </a:moveTo>
                <a:cubicBezTo>
                  <a:pt x="1" y="1"/>
                  <a:pt x="1" y="310"/>
                  <a:pt x="207" y="310"/>
                </a:cubicBezTo>
                <a:cubicBezTo>
                  <a:pt x="396" y="310"/>
                  <a:pt x="396" y="1"/>
                  <a:pt x="20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55"/>
          <p:cNvGrpSpPr/>
          <p:nvPr/>
        </p:nvGrpSpPr>
        <p:grpSpPr>
          <a:xfrm>
            <a:off x="1403601" y="725079"/>
            <a:ext cx="1099893" cy="916725"/>
            <a:chOff x="2248851" y="1385841"/>
            <a:chExt cx="1099893" cy="916725"/>
          </a:xfrm>
        </p:grpSpPr>
        <p:grpSp>
          <p:nvGrpSpPr>
            <p:cNvPr id="699" name="Google Shape;699;p55"/>
            <p:cNvGrpSpPr/>
            <p:nvPr/>
          </p:nvGrpSpPr>
          <p:grpSpPr>
            <a:xfrm rot="-1610508">
              <a:off x="2319722" y="1572930"/>
              <a:ext cx="958152" cy="542548"/>
              <a:chOff x="1932727" y="1878267"/>
              <a:chExt cx="958212" cy="542582"/>
            </a:xfrm>
          </p:grpSpPr>
          <p:sp>
            <p:nvSpPr>
              <p:cNvPr id="700" name="Google Shape;700;p55"/>
              <p:cNvSpPr/>
              <p:nvPr/>
            </p:nvSpPr>
            <p:spPr>
              <a:xfrm>
                <a:off x="1969882" y="2150459"/>
                <a:ext cx="76354" cy="47688"/>
              </a:xfrm>
              <a:custGeom>
                <a:rect b="b" l="l" r="r" t="t"/>
                <a:pathLst>
                  <a:path extrusionOk="0" h="397" w="635">
                    <a:moveTo>
                      <a:pt x="326" y="1"/>
                    </a:moveTo>
                    <a:cubicBezTo>
                      <a:pt x="141" y="1"/>
                      <a:pt x="0" y="87"/>
                      <a:pt x="0" y="190"/>
                    </a:cubicBezTo>
                    <a:cubicBezTo>
                      <a:pt x="0" y="310"/>
                      <a:pt x="141" y="396"/>
                      <a:pt x="326" y="396"/>
                    </a:cubicBezTo>
                    <a:cubicBezTo>
                      <a:pt x="499" y="396"/>
                      <a:pt x="635" y="310"/>
                      <a:pt x="635" y="190"/>
                    </a:cubicBezTo>
                    <a:cubicBezTo>
                      <a:pt x="635" y="87"/>
                      <a:pt x="499" y="1"/>
                      <a:pt x="326" y="1"/>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2776950" y="2150459"/>
                <a:ext cx="76835" cy="47688"/>
              </a:xfrm>
              <a:custGeom>
                <a:rect b="b" l="l" r="r" t="t"/>
                <a:pathLst>
                  <a:path extrusionOk="0" h="397" w="639">
                    <a:moveTo>
                      <a:pt x="330" y="1"/>
                    </a:moveTo>
                    <a:cubicBezTo>
                      <a:pt x="157" y="1"/>
                      <a:pt x="0" y="87"/>
                      <a:pt x="0" y="190"/>
                    </a:cubicBezTo>
                    <a:cubicBezTo>
                      <a:pt x="0" y="310"/>
                      <a:pt x="157" y="396"/>
                      <a:pt x="330" y="396"/>
                    </a:cubicBezTo>
                    <a:cubicBezTo>
                      <a:pt x="499" y="396"/>
                      <a:pt x="639" y="310"/>
                      <a:pt x="639" y="190"/>
                    </a:cubicBezTo>
                    <a:cubicBezTo>
                      <a:pt x="639" y="87"/>
                      <a:pt x="499" y="1"/>
                      <a:pt x="330" y="1"/>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2215658" y="2205955"/>
                <a:ext cx="394395" cy="214895"/>
              </a:xfrm>
              <a:custGeom>
                <a:rect b="b" l="l" r="r" t="t"/>
                <a:pathLst>
                  <a:path extrusionOk="0" h="1789" w="3280">
                    <a:moveTo>
                      <a:pt x="1632" y="0"/>
                    </a:moveTo>
                    <a:cubicBezTo>
                      <a:pt x="738" y="0"/>
                      <a:pt x="0" y="396"/>
                      <a:pt x="0" y="894"/>
                    </a:cubicBezTo>
                    <a:cubicBezTo>
                      <a:pt x="0" y="1393"/>
                      <a:pt x="738" y="1789"/>
                      <a:pt x="1632" y="1789"/>
                    </a:cubicBezTo>
                    <a:cubicBezTo>
                      <a:pt x="2542" y="1789"/>
                      <a:pt x="3280" y="1393"/>
                      <a:pt x="3280" y="894"/>
                    </a:cubicBezTo>
                    <a:cubicBezTo>
                      <a:pt x="3280" y="396"/>
                      <a:pt x="2542" y="0"/>
                      <a:pt x="1632" y="0"/>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1932727" y="2109378"/>
                <a:ext cx="958212" cy="253573"/>
              </a:xfrm>
              <a:custGeom>
                <a:rect b="b" l="l" r="r" t="t"/>
                <a:pathLst>
                  <a:path extrusionOk="0" h="2111" w="7969">
                    <a:moveTo>
                      <a:pt x="2489" y="1"/>
                    </a:moveTo>
                    <a:cubicBezTo>
                      <a:pt x="2098" y="1"/>
                      <a:pt x="1719" y="83"/>
                      <a:pt x="1356" y="223"/>
                    </a:cubicBezTo>
                    <a:cubicBezTo>
                      <a:pt x="997" y="376"/>
                      <a:pt x="515" y="582"/>
                      <a:pt x="190" y="825"/>
                    </a:cubicBezTo>
                    <a:cubicBezTo>
                      <a:pt x="17" y="928"/>
                      <a:pt x="0" y="1167"/>
                      <a:pt x="157" y="1303"/>
                    </a:cubicBezTo>
                    <a:cubicBezTo>
                      <a:pt x="499" y="1628"/>
                      <a:pt x="1442" y="2110"/>
                      <a:pt x="3985" y="2110"/>
                    </a:cubicBezTo>
                    <a:cubicBezTo>
                      <a:pt x="6527" y="2110"/>
                      <a:pt x="7470" y="1628"/>
                      <a:pt x="7829" y="1303"/>
                    </a:cubicBezTo>
                    <a:cubicBezTo>
                      <a:pt x="7969" y="1167"/>
                      <a:pt x="7948" y="928"/>
                      <a:pt x="7796" y="825"/>
                    </a:cubicBezTo>
                    <a:cubicBezTo>
                      <a:pt x="7454" y="582"/>
                      <a:pt x="6988" y="376"/>
                      <a:pt x="6630" y="223"/>
                    </a:cubicBezTo>
                    <a:cubicBezTo>
                      <a:pt x="6267" y="83"/>
                      <a:pt x="5872" y="1"/>
                      <a:pt x="5497" y="1"/>
                    </a:cubicBezTo>
                    <a:close/>
                  </a:path>
                </a:pathLst>
              </a:custGeom>
              <a:solidFill>
                <a:srgbClr val="F8E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1937176" y="2222772"/>
                <a:ext cx="951359" cy="140180"/>
              </a:xfrm>
              <a:custGeom>
                <a:rect b="b" l="l" r="r" t="t"/>
                <a:pathLst>
                  <a:path extrusionOk="0" h="1167" w="7912">
                    <a:moveTo>
                      <a:pt x="50" y="0"/>
                    </a:moveTo>
                    <a:lnTo>
                      <a:pt x="50" y="0"/>
                    </a:lnTo>
                    <a:cubicBezTo>
                      <a:pt x="1" y="120"/>
                      <a:pt x="17" y="256"/>
                      <a:pt x="120" y="359"/>
                    </a:cubicBezTo>
                    <a:cubicBezTo>
                      <a:pt x="462" y="684"/>
                      <a:pt x="1405" y="1166"/>
                      <a:pt x="3948" y="1166"/>
                    </a:cubicBezTo>
                    <a:cubicBezTo>
                      <a:pt x="6490" y="1166"/>
                      <a:pt x="7433" y="684"/>
                      <a:pt x="7792" y="359"/>
                    </a:cubicBezTo>
                    <a:cubicBezTo>
                      <a:pt x="7895" y="256"/>
                      <a:pt x="7911" y="120"/>
                      <a:pt x="7862" y="0"/>
                    </a:cubicBezTo>
                    <a:lnTo>
                      <a:pt x="7862" y="0"/>
                    </a:lnTo>
                    <a:cubicBezTo>
                      <a:pt x="7845" y="33"/>
                      <a:pt x="7829" y="66"/>
                      <a:pt x="7792" y="103"/>
                    </a:cubicBezTo>
                    <a:cubicBezTo>
                      <a:pt x="7433" y="429"/>
                      <a:pt x="6490" y="911"/>
                      <a:pt x="3948" y="911"/>
                    </a:cubicBezTo>
                    <a:cubicBezTo>
                      <a:pt x="1405" y="911"/>
                      <a:pt x="462" y="429"/>
                      <a:pt x="120" y="103"/>
                    </a:cubicBezTo>
                    <a:cubicBezTo>
                      <a:pt x="83" y="66"/>
                      <a:pt x="66" y="33"/>
                      <a:pt x="50" y="0"/>
                    </a:cubicBezTo>
                    <a:close/>
                  </a:path>
                </a:pathLst>
              </a:custGeom>
              <a:solidFill>
                <a:srgbClr val="F8E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2174535" y="1878267"/>
                <a:ext cx="474717" cy="299099"/>
              </a:xfrm>
              <a:custGeom>
                <a:rect b="b" l="l" r="r" t="t"/>
                <a:pathLst>
                  <a:path extrusionOk="0" h="2490" w="3948">
                    <a:moveTo>
                      <a:pt x="1974" y="1"/>
                    </a:moveTo>
                    <a:cubicBezTo>
                      <a:pt x="890" y="1"/>
                      <a:pt x="0" y="792"/>
                      <a:pt x="0" y="1768"/>
                    </a:cubicBezTo>
                    <a:cubicBezTo>
                      <a:pt x="0" y="1871"/>
                      <a:pt x="17" y="1974"/>
                      <a:pt x="33" y="2061"/>
                    </a:cubicBezTo>
                    <a:cubicBezTo>
                      <a:pt x="66" y="2180"/>
                      <a:pt x="169" y="2283"/>
                      <a:pt x="293" y="2300"/>
                    </a:cubicBezTo>
                    <a:cubicBezTo>
                      <a:pt x="787" y="2403"/>
                      <a:pt x="1372" y="2489"/>
                      <a:pt x="1974" y="2489"/>
                    </a:cubicBezTo>
                    <a:cubicBezTo>
                      <a:pt x="2592" y="2489"/>
                      <a:pt x="3177" y="2403"/>
                      <a:pt x="3671" y="2300"/>
                    </a:cubicBezTo>
                    <a:cubicBezTo>
                      <a:pt x="3795" y="2283"/>
                      <a:pt x="3898" y="2180"/>
                      <a:pt x="3914" y="2061"/>
                    </a:cubicBezTo>
                    <a:cubicBezTo>
                      <a:pt x="3947" y="1974"/>
                      <a:pt x="3947" y="1871"/>
                      <a:pt x="3947" y="1768"/>
                    </a:cubicBezTo>
                    <a:cubicBezTo>
                      <a:pt x="3947" y="792"/>
                      <a:pt x="3074" y="1"/>
                      <a:pt x="1974" y="1"/>
                    </a:cubicBezTo>
                    <a:close/>
                  </a:path>
                </a:pathLst>
              </a:custGeom>
              <a:solidFill>
                <a:srgbClr val="0B99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2374619" y="2270219"/>
                <a:ext cx="76474" cy="45165"/>
              </a:xfrm>
              <a:custGeom>
                <a:rect b="b" l="l" r="r" t="t"/>
                <a:pathLst>
                  <a:path extrusionOk="0" h="376" w="636">
                    <a:moveTo>
                      <a:pt x="310" y="1"/>
                    </a:moveTo>
                    <a:cubicBezTo>
                      <a:pt x="137" y="1"/>
                      <a:pt x="1" y="83"/>
                      <a:pt x="1" y="186"/>
                    </a:cubicBezTo>
                    <a:cubicBezTo>
                      <a:pt x="1" y="289"/>
                      <a:pt x="137" y="376"/>
                      <a:pt x="310" y="376"/>
                    </a:cubicBezTo>
                    <a:cubicBezTo>
                      <a:pt x="499" y="376"/>
                      <a:pt x="635" y="289"/>
                      <a:pt x="635" y="186"/>
                    </a:cubicBezTo>
                    <a:cubicBezTo>
                      <a:pt x="635" y="83"/>
                      <a:pt x="499" y="1"/>
                      <a:pt x="310" y="1"/>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2558469" y="2257847"/>
                <a:ext cx="78398" cy="45165"/>
              </a:xfrm>
              <a:custGeom>
                <a:rect b="b" l="l" r="r" t="t"/>
                <a:pathLst>
                  <a:path extrusionOk="0" h="376" w="652">
                    <a:moveTo>
                      <a:pt x="326" y="1"/>
                    </a:moveTo>
                    <a:cubicBezTo>
                      <a:pt x="153" y="1"/>
                      <a:pt x="0" y="83"/>
                      <a:pt x="0" y="186"/>
                    </a:cubicBezTo>
                    <a:cubicBezTo>
                      <a:pt x="0" y="289"/>
                      <a:pt x="153" y="376"/>
                      <a:pt x="326" y="376"/>
                    </a:cubicBezTo>
                    <a:cubicBezTo>
                      <a:pt x="499" y="376"/>
                      <a:pt x="651" y="289"/>
                      <a:pt x="651" y="186"/>
                    </a:cubicBezTo>
                    <a:cubicBezTo>
                      <a:pt x="651" y="83"/>
                      <a:pt x="499" y="1"/>
                      <a:pt x="326" y="1"/>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2727410" y="2218327"/>
                <a:ext cx="76835" cy="47568"/>
              </a:xfrm>
              <a:custGeom>
                <a:rect b="b" l="l" r="r" t="t"/>
                <a:pathLst>
                  <a:path extrusionOk="0" h="396" w="639">
                    <a:moveTo>
                      <a:pt x="330" y="0"/>
                    </a:moveTo>
                    <a:cubicBezTo>
                      <a:pt x="140" y="0"/>
                      <a:pt x="0" y="87"/>
                      <a:pt x="0" y="206"/>
                    </a:cubicBezTo>
                    <a:cubicBezTo>
                      <a:pt x="0" y="309"/>
                      <a:pt x="140" y="396"/>
                      <a:pt x="330" y="396"/>
                    </a:cubicBezTo>
                    <a:cubicBezTo>
                      <a:pt x="499" y="396"/>
                      <a:pt x="639" y="309"/>
                      <a:pt x="639" y="206"/>
                    </a:cubicBezTo>
                    <a:cubicBezTo>
                      <a:pt x="639" y="87"/>
                      <a:pt x="499" y="0"/>
                      <a:pt x="330" y="0"/>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2188844" y="2257847"/>
                <a:ext cx="76474" cy="45165"/>
              </a:xfrm>
              <a:custGeom>
                <a:rect b="b" l="l" r="r" t="t"/>
                <a:pathLst>
                  <a:path extrusionOk="0" h="376" w="636">
                    <a:moveTo>
                      <a:pt x="326" y="1"/>
                    </a:moveTo>
                    <a:cubicBezTo>
                      <a:pt x="136" y="1"/>
                      <a:pt x="1" y="83"/>
                      <a:pt x="1" y="186"/>
                    </a:cubicBezTo>
                    <a:cubicBezTo>
                      <a:pt x="1" y="289"/>
                      <a:pt x="136" y="376"/>
                      <a:pt x="326" y="376"/>
                    </a:cubicBezTo>
                    <a:cubicBezTo>
                      <a:pt x="499" y="376"/>
                      <a:pt x="635" y="289"/>
                      <a:pt x="635" y="186"/>
                    </a:cubicBezTo>
                    <a:cubicBezTo>
                      <a:pt x="635" y="83"/>
                      <a:pt x="499" y="1"/>
                      <a:pt x="326" y="1"/>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5"/>
              <p:cNvSpPr/>
              <p:nvPr/>
            </p:nvSpPr>
            <p:spPr>
              <a:xfrm>
                <a:off x="2019422" y="2218327"/>
                <a:ext cx="78879" cy="47568"/>
              </a:xfrm>
              <a:custGeom>
                <a:rect b="b" l="l" r="r" t="t"/>
                <a:pathLst>
                  <a:path extrusionOk="0" h="396" w="656">
                    <a:moveTo>
                      <a:pt x="326" y="0"/>
                    </a:moveTo>
                    <a:cubicBezTo>
                      <a:pt x="157" y="0"/>
                      <a:pt x="0" y="87"/>
                      <a:pt x="0" y="206"/>
                    </a:cubicBezTo>
                    <a:cubicBezTo>
                      <a:pt x="0" y="309"/>
                      <a:pt x="157" y="396"/>
                      <a:pt x="326" y="396"/>
                    </a:cubicBezTo>
                    <a:cubicBezTo>
                      <a:pt x="499" y="396"/>
                      <a:pt x="656" y="309"/>
                      <a:pt x="656" y="206"/>
                    </a:cubicBezTo>
                    <a:cubicBezTo>
                      <a:pt x="656" y="87"/>
                      <a:pt x="499" y="0"/>
                      <a:pt x="326" y="0"/>
                    </a:cubicBezTo>
                    <a:close/>
                  </a:path>
                </a:pathLst>
              </a:custGeom>
              <a:solidFill>
                <a:srgbClr val="EC7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5"/>
              <p:cNvSpPr/>
              <p:nvPr/>
            </p:nvSpPr>
            <p:spPr>
              <a:xfrm>
                <a:off x="2178503" y="1968838"/>
                <a:ext cx="470749" cy="208528"/>
              </a:xfrm>
              <a:custGeom>
                <a:rect b="b" l="l" r="r" t="t"/>
                <a:pathLst>
                  <a:path extrusionOk="0" h="1736" w="3915">
                    <a:moveTo>
                      <a:pt x="3556" y="1"/>
                    </a:moveTo>
                    <a:cubicBezTo>
                      <a:pt x="3214" y="431"/>
                      <a:pt x="2310" y="1348"/>
                      <a:pt x="774" y="1348"/>
                    </a:cubicBezTo>
                    <a:cubicBezTo>
                      <a:pt x="532" y="1348"/>
                      <a:pt x="274" y="1325"/>
                      <a:pt x="0" y="1274"/>
                    </a:cubicBezTo>
                    <a:lnTo>
                      <a:pt x="0" y="1307"/>
                    </a:lnTo>
                    <a:cubicBezTo>
                      <a:pt x="33" y="1426"/>
                      <a:pt x="136" y="1529"/>
                      <a:pt x="260" y="1546"/>
                    </a:cubicBezTo>
                    <a:cubicBezTo>
                      <a:pt x="754" y="1649"/>
                      <a:pt x="1339" y="1735"/>
                      <a:pt x="1941" y="1735"/>
                    </a:cubicBezTo>
                    <a:cubicBezTo>
                      <a:pt x="2559" y="1735"/>
                      <a:pt x="3144" y="1649"/>
                      <a:pt x="3638" y="1546"/>
                    </a:cubicBezTo>
                    <a:cubicBezTo>
                      <a:pt x="3762" y="1529"/>
                      <a:pt x="3865" y="1426"/>
                      <a:pt x="3881" y="1307"/>
                    </a:cubicBezTo>
                    <a:cubicBezTo>
                      <a:pt x="3914" y="1220"/>
                      <a:pt x="3914" y="1117"/>
                      <a:pt x="3914" y="1014"/>
                    </a:cubicBezTo>
                    <a:cubicBezTo>
                      <a:pt x="3914" y="635"/>
                      <a:pt x="3778" y="293"/>
                      <a:pt x="3556" y="1"/>
                    </a:cubicBezTo>
                    <a:close/>
                  </a:path>
                </a:pathLst>
              </a:custGeom>
              <a:solidFill>
                <a:srgbClr val="0043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p:nvPr/>
            </p:nvSpPr>
            <p:spPr>
              <a:xfrm>
                <a:off x="2203273" y="1894003"/>
                <a:ext cx="214513" cy="145826"/>
              </a:xfrm>
              <a:custGeom>
                <a:rect b="b" l="l" r="r" t="t"/>
                <a:pathLst>
                  <a:path extrusionOk="0" h="1214" w="1784">
                    <a:moveTo>
                      <a:pt x="1491" y="0"/>
                    </a:moveTo>
                    <a:cubicBezTo>
                      <a:pt x="1302" y="0"/>
                      <a:pt x="1043" y="102"/>
                      <a:pt x="894" y="179"/>
                    </a:cubicBezTo>
                    <a:cubicBezTo>
                      <a:pt x="721" y="249"/>
                      <a:pt x="569" y="352"/>
                      <a:pt x="429" y="471"/>
                    </a:cubicBezTo>
                    <a:cubicBezTo>
                      <a:pt x="260" y="624"/>
                      <a:pt x="103" y="830"/>
                      <a:pt x="33" y="1052"/>
                    </a:cubicBezTo>
                    <a:cubicBezTo>
                      <a:pt x="16" y="1073"/>
                      <a:pt x="16" y="1089"/>
                      <a:pt x="16" y="1106"/>
                    </a:cubicBezTo>
                    <a:cubicBezTo>
                      <a:pt x="16" y="1122"/>
                      <a:pt x="0" y="1139"/>
                      <a:pt x="0" y="1155"/>
                    </a:cubicBezTo>
                    <a:cubicBezTo>
                      <a:pt x="16" y="1176"/>
                      <a:pt x="33" y="1192"/>
                      <a:pt x="70" y="1209"/>
                    </a:cubicBezTo>
                    <a:cubicBezTo>
                      <a:pt x="88" y="1212"/>
                      <a:pt x="107" y="1213"/>
                      <a:pt x="127" y="1213"/>
                    </a:cubicBezTo>
                    <a:cubicBezTo>
                      <a:pt x="313" y="1213"/>
                      <a:pt x="564" y="1081"/>
                      <a:pt x="721" y="1003"/>
                    </a:cubicBezTo>
                    <a:cubicBezTo>
                      <a:pt x="944" y="900"/>
                      <a:pt x="1150" y="764"/>
                      <a:pt x="1323" y="574"/>
                    </a:cubicBezTo>
                    <a:cubicBezTo>
                      <a:pt x="1356" y="537"/>
                      <a:pt x="1784" y="43"/>
                      <a:pt x="1562" y="6"/>
                    </a:cubicBezTo>
                    <a:cubicBezTo>
                      <a:pt x="1539" y="2"/>
                      <a:pt x="1516" y="0"/>
                      <a:pt x="1491" y="0"/>
                    </a:cubicBezTo>
                    <a:close/>
                  </a:path>
                </a:pathLst>
              </a:custGeom>
              <a:solidFill>
                <a:srgbClr val="FBE3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55"/>
            <p:cNvSpPr/>
            <p:nvPr/>
          </p:nvSpPr>
          <p:spPr>
            <a:xfrm>
              <a:off x="3229182" y="2138087"/>
              <a:ext cx="62045" cy="61982"/>
            </a:xfrm>
            <a:custGeom>
              <a:rect b="b" l="l" r="r" t="t"/>
              <a:pathLst>
                <a:path extrusionOk="0" h="516" w="516">
                  <a:moveTo>
                    <a:pt x="256" y="1"/>
                  </a:moveTo>
                  <a:cubicBezTo>
                    <a:pt x="104" y="1"/>
                    <a:pt x="1" y="120"/>
                    <a:pt x="1" y="256"/>
                  </a:cubicBezTo>
                  <a:cubicBezTo>
                    <a:pt x="1" y="396"/>
                    <a:pt x="104" y="516"/>
                    <a:pt x="256" y="516"/>
                  </a:cubicBezTo>
                  <a:cubicBezTo>
                    <a:pt x="396" y="516"/>
                    <a:pt x="516" y="396"/>
                    <a:pt x="516" y="256"/>
                  </a:cubicBezTo>
                  <a:cubicBezTo>
                    <a:pt x="516" y="120"/>
                    <a:pt x="396" y="1"/>
                    <a:pt x="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2430171" y="1475986"/>
              <a:ext cx="41724" cy="41682"/>
            </a:xfrm>
            <a:custGeom>
              <a:rect b="b" l="l" r="r" t="t"/>
              <a:pathLst>
                <a:path extrusionOk="0" h="347" w="347">
                  <a:moveTo>
                    <a:pt x="173" y="0"/>
                  </a:moveTo>
                  <a:cubicBezTo>
                    <a:pt x="70" y="0"/>
                    <a:pt x="0" y="87"/>
                    <a:pt x="0" y="173"/>
                  </a:cubicBezTo>
                  <a:cubicBezTo>
                    <a:pt x="0" y="276"/>
                    <a:pt x="70" y="346"/>
                    <a:pt x="173" y="346"/>
                  </a:cubicBezTo>
                  <a:cubicBezTo>
                    <a:pt x="260" y="346"/>
                    <a:pt x="346" y="276"/>
                    <a:pt x="346" y="173"/>
                  </a:cubicBezTo>
                  <a:cubicBezTo>
                    <a:pt x="346" y="87"/>
                    <a:pt x="260" y="0"/>
                    <a:pt x="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55"/>
          <p:cNvSpPr/>
          <p:nvPr/>
        </p:nvSpPr>
        <p:spPr>
          <a:xfrm>
            <a:off x="4525059" y="706473"/>
            <a:ext cx="87345" cy="64847"/>
          </a:xfrm>
          <a:custGeom>
            <a:rect b="b" l="l" r="r" t="t"/>
            <a:pathLst>
              <a:path extrusionOk="0" h="294" w="396">
                <a:moveTo>
                  <a:pt x="206" y="1"/>
                </a:moveTo>
                <a:cubicBezTo>
                  <a:pt x="0" y="1"/>
                  <a:pt x="0" y="293"/>
                  <a:pt x="206" y="293"/>
                </a:cubicBezTo>
                <a:cubicBezTo>
                  <a:pt x="396" y="293"/>
                  <a:pt x="396" y="1"/>
                  <a:pt x="20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3509191" y="3952649"/>
            <a:ext cx="76538" cy="61098"/>
          </a:xfrm>
          <a:custGeom>
            <a:rect b="b" l="l" r="r" t="t"/>
            <a:pathLst>
              <a:path extrusionOk="0" h="277" w="347">
                <a:moveTo>
                  <a:pt x="173" y="0"/>
                </a:moveTo>
                <a:cubicBezTo>
                  <a:pt x="0" y="0"/>
                  <a:pt x="0" y="276"/>
                  <a:pt x="173" y="276"/>
                </a:cubicBezTo>
                <a:cubicBezTo>
                  <a:pt x="346" y="276"/>
                  <a:pt x="346" y="0"/>
                  <a:pt x="173" y="0"/>
                </a:cubicBezTo>
                <a:close/>
              </a:path>
            </a:pathLst>
          </a:custGeom>
          <a:solidFill>
            <a:srgbClr val="009A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5709184" y="3714431"/>
            <a:ext cx="80287" cy="56686"/>
          </a:xfrm>
          <a:custGeom>
            <a:rect b="b" l="l" r="r" t="t"/>
            <a:pathLst>
              <a:path extrusionOk="0" h="257" w="364">
                <a:moveTo>
                  <a:pt x="190" y="1"/>
                </a:moveTo>
                <a:cubicBezTo>
                  <a:pt x="1" y="1"/>
                  <a:pt x="1" y="256"/>
                  <a:pt x="190" y="256"/>
                </a:cubicBezTo>
                <a:cubicBezTo>
                  <a:pt x="364" y="256"/>
                  <a:pt x="364" y="1"/>
                  <a:pt x="19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6963094" y="2652206"/>
            <a:ext cx="75655" cy="61098"/>
          </a:xfrm>
          <a:custGeom>
            <a:rect b="b" l="l" r="r" t="t"/>
            <a:pathLst>
              <a:path extrusionOk="0" h="277" w="343">
                <a:moveTo>
                  <a:pt x="174" y="0"/>
                </a:moveTo>
                <a:cubicBezTo>
                  <a:pt x="1" y="0"/>
                  <a:pt x="1" y="276"/>
                  <a:pt x="174" y="276"/>
                </a:cubicBezTo>
                <a:cubicBezTo>
                  <a:pt x="343" y="276"/>
                  <a:pt x="343" y="0"/>
                  <a:pt x="1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2150195" y="2493173"/>
            <a:ext cx="75655" cy="61098"/>
          </a:xfrm>
          <a:custGeom>
            <a:rect b="b" l="l" r="r" t="t"/>
            <a:pathLst>
              <a:path extrusionOk="0" h="277" w="343">
                <a:moveTo>
                  <a:pt x="174" y="0"/>
                </a:moveTo>
                <a:cubicBezTo>
                  <a:pt x="1" y="0"/>
                  <a:pt x="1" y="276"/>
                  <a:pt x="174" y="276"/>
                </a:cubicBezTo>
                <a:cubicBezTo>
                  <a:pt x="343" y="276"/>
                  <a:pt x="343" y="0"/>
                  <a:pt x="1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283487" y="1073565"/>
            <a:ext cx="79405" cy="60215"/>
          </a:xfrm>
          <a:custGeom>
            <a:rect b="b" l="l" r="r" t="t"/>
            <a:pathLst>
              <a:path extrusionOk="0" h="273" w="360">
                <a:moveTo>
                  <a:pt x="190" y="0"/>
                </a:moveTo>
                <a:cubicBezTo>
                  <a:pt x="1" y="0"/>
                  <a:pt x="1" y="272"/>
                  <a:pt x="190" y="272"/>
                </a:cubicBezTo>
                <a:cubicBezTo>
                  <a:pt x="359" y="272"/>
                  <a:pt x="359" y="0"/>
                  <a:pt x="19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8670769" y="1194439"/>
            <a:ext cx="75655" cy="61098"/>
          </a:xfrm>
          <a:custGeom>
            <a:rect b="b" l="l" r="r" t="t"/>
            <a:pathLst>
              <a:path extrusionOk="0" h="277" w="343">
                <a:moveTo>
                  <a:pt x="173" y="0"/>
                </a:moveTo>
                <a:cubicBezTo>
                  <a:pt x="0" y="0"/>
                  <a:pt x="0" y="276"/>
                  <a:pt x="173" y="276"/>
                </a:cubicBezTo>
                <a:cubicBezTo>
                  <a:pt x="342" y="276"/>
                  <a:pt x="342" y="0"/>
                  <a:pt x="17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6599454" y="3651699"/>
            <a:ext cx="451041" cy="451041"/>
          </a:xfrm>
          <a:custGeom>
            <a:rect b="b" l="l" r="r" t="t"/>
            <a:pathLst>
              <a:path extrusionOk="0" h="4018" w="4018">
                <a:moveTo>
                  <a:pt x="1974" y="1"/>
                </a:moveTo>
                <a:cubicBezTo>
                  <a:pt x="2559" y="223"/>
                  <a:pt x="2971" y="788"/>
                  <a:pt x="2971" y="1459"/>
                </a:cubicBezTo>
                <a:cubicBezTo>
                  <a:pt x="2971" y="2333"/>
                  <a:pt x="2267" y="3054"/>
                  <a:pt x="1393" y="3054"/>
                </a:cubicBezTo>
                <a:cubicBezTo>
                  <a:pt x="792" y="3054"/>
                  <a:pt x="276" y="2712"/>
                  <a:pt x="0" y="2230"/>
                </a:cubicBezTo>
                <a:lnTo>
                  <a:pt x="0" y="2230"/>
                </a:lnTo>
                <a:cubicBezTo>
                  <a:pt x="120" y="3227"/>
                  <a:pt x="965" y="4018"/>
                  <a:pt x="2011" y="4018"/>
                </a:cubicBezTo>
                <a:cubicBezTo>
                  <a:pt x="3107" y="4018"/>
                  <a:pt x="4018" y="3107"/>
                  <a:pt x="4018" y="2007"/>
                </a:cubicBezTo>
                <a:cubicBezTo>
                  <a:pt x="4018" y="891"/>
                  <a:pt x="3107" y="1"/>
                  <a:pt x="2011" y="1"/>
                </a:cubicBezTo>
                <a:close/>
              </a:path>
            </a:pathLst>
          </a:custGeom>
          <a:solidFill>
            <a:srgbClr val="EE7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32"/>
          <p:cNvGrpSpPr/>
          <p:nvPr/>
        </p:nvGrpSpPr>
        <p:grpSpPr>
          <a:xfrm>
            <a:off x="-814378" y="-441581"/>
            <a:ext cx="9543563" cy="5286976"/>
            <a:chOff x="-814378" y="-441581"/>
            <a:chExt cx="9543563" cy="5286976"/>
          </a:xfrm>
        </p:grpSpPr>
        <p:sp>
          <p:nvSpPr>
            <p:cNvPr id="252" name="Google Shape;252;p32"/>
            <p:cNvSpPr/>
            <p:nvPr/>
          </p:nvSpPr>
          <p:spPr>
            <a:xfrm rot="2068772">
              <a:off x="-988452" y="4076614"/>
              <a:ext cx="2167946"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rot="2069230">
              <a:off x="6379991" y="4264328"/>
              <a:ext cx="1866053"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rot="2068741">
              <a:off x="3989859" y="4361930"/>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rot="2069005">
              <a:off x="3343882" y="392002"/>
              <a:ext cx="2962549"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rot="2068741">
              <a:off x="7946659" y="59430"/>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rot="2068741">
              <a:off x="1810384" y="992905"/>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2"/>
          <p:cNvSpPr txBox="1"/>
          <p:nvPr>
            <p:ph type="title"/>
          </p:nvPr>
        </p:nvSpPr>
        <p:spPr>
          <a:xfrm>
            <a:off x="991325" y="1959150"/>
            <a:ext cx="3852000" cy="12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USP</a:t>
            </a:r>
            <a:endParaRPr/>
          </a:p>
        </p:txBody>
      </p:sp>
      <p:grpSp>
        <p:nvGrpSpPr>
          <p:cNvPr id="259" name="Google Shape;259;p32"/>
          <p:cNvGrpSpPr/>
          <p:nvPr/>
        </p:nvGrpSpPr>
        <p:grpSpPr>
          <a:xfrm>
            <a:off x="4777902" y="1519625"/>
            <a:ext cx="2296038" cy="2104250"/>
            <a:chOff x="5648750" y="1774375"/>
            <a:chExt cx="2296038" cy="2104250"/>
          </a:xfrm>
        </p:grpSpPr>
        <p:sp>
          <p:nvSpPr>
            <p:cNvPr id="260" name="Google Shape;260;p32"/>
            <p:cNvSpPr txBox="1"/>
            <p:nvPr/>
          </p:nvSpPr>
          <p:spPr>
            <a:xfrm>
              <a:off x="5822275" y="1774375"/>
              <a:ext cx="21225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solidFill>
                    <a:srgbClr val="FFFFFF"/>
                  </a:solidFill>
                  <a:latin typeface="Montserrat"/>
                  <a:ea typeface="Montserrat"/>
                  <a:cs typeface="Montserrat"/>
                  <a:sym typeface="Montserrat"/>
                </a:rPr>
                <a:t>Horror Hardcore Feeding Frenzy</a:t>
              </a:r>
              <a:endParaRPr>
                <a:solidFill>
                  <a:srgbClr val="FFFFFF"/>
                </a:solidFill>
                <a:latin typeface="Montserrat"/>
                <a:ea typeface="Montserrat"/>
                <a:cs typeface="Montserrat"/>
                <a:sym typeface="Montserrat"/>
              </a:endParaRPr>
            </a:p>
          </p:txBody>
        </p:sp>
        <p:sp>
          <p:nvSpPr>
            <p:cNvPr id="261" name="Google Shape;261;p32"/>
            <p:cNvSpPr/>
            <p:nvPr/>
          </p:nvSpPr>
          <p:spPr>
            <a:xfrm>
              <a:off x="5648750" y="1970725"/>
              <a:ext cx="174600" cy="174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5648750" y="2792475"/>
              <a:ext cx="174600" cy="174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txBox="1"/>
            <p:nvPr/>
          </p:nvSpPr>
          <p:spPr>
            <a:xfrm>
              <a:off x="5822288" y="2596125"/>
              <a:ext cx="2122500" cy="128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solidFill>
                    <a:srgbClr val="FFFFFF"/>
                  </a:solidFill>
                  <a:latin typeface="Montserrat"/>
                  <a:ea typeface="Montserrat"/>
                  <a:cs typeface="Montserrat"/>
                  <a:sym typeface="Montserrat"/>
                </a:rPr>
                <a:t>The longer you survive, the more fun and challenging it gets</a:t>
              </a:r>
              <a:endParaRPr sz="1700">
                <a:solidFill>
                  <a:srgbClr val="FFFFFF"/>
                </a:solidFill>
                <a:latin typeface="Montserrat"/>
                <a:ea typeface="Montserrat"/>
                <a:cs typeface="Montserrat"/>
                <a:sym typeface="Montserrat"/>
              </a:endParaRPr>
            </a:p>
          </p:txBody>
        </p:sp>
      </p:grpSp>
      <p:pic>
        <p:nvPicPr>
          <p:cNvPr id="264" name="Google Shape;264;p32"/>
          <p:cNvPicPr preferRelativeResize="0"/>
          <p:nvPr/>
        </p:nvPicPr>
        <p:blipFill rotWithShape="1">
          <a:blip r:embed="rId3">
            <a:alphaModFix/>
          </a:blip>
          <a:srcRect b="0" l="7347" r="83160" t="84146"/>
          <a:stretch/>
        </p:blipFill>
        <p:spPr>
          <a:xfrm>
            <a:off x="1704050" y="2164038"/>
            <a:ext cx="752705" cy="815429"/>
          </a:xfrm>
          <a:prstGeom prst="rect">
            <a:avLst/>
          </a:prstGeom>
          <a:noFill/>
          <a:ln>
            <a:noFill/>
          </a:ln>
        </p:spPr>
      </p:pic>
      <p:pic>
        <p:nvPicPr>
          <p:cNvPr id="265" name="Google Shape;265;p32"/>
          <p:cNvPicPr preferRelativeResize="0"/>
          <p:nvPr/>
        </p:nvPicPr>
        <p:blipFill rotWithShape="1">
          <a:blip r:embed="rId3">
            <a:alphaModFix/>
          </a:blip>
          <a:srcRect b="33693" l="41228" r="53290" t="56695"/>
          <a:stretch/>
        </p:blipFill>
        <p:spPr>
          <a:xfrm>
            <a:off x="3167650" y="1711475"/>
            <a:ext cx="434655" cy="494375"/>
          </a:xfrm>
          <a:prstGeom prst="rect">
            <a:avLst/>
          </a:prstGeom>
          <a:noFill/>
          <a:ln>
            <a:noFill/>
          </a:ln>
        </p:spPr>
      </p:pic>
      <p:pic>
        <p:nvPicPr>
          <p:cNvPr id="266" name="Google Shape;266;p32"/>
          <p:cNvPicPr preferRelativeResize="0"/>
          <p:nvPr/>
        </p:nvPicPr>
        <p:blipFill rotWithShape="1">
          <a:blip r:embed="rId4">
            <a:alphaModFix/>
          </a:blip>
          <a:srcRect b="16656" l="44522" r="43313" t="7528"/>
          <a:stretch/>
        </p:blipFill>
        <p:spPr>
          <a:xfrm flipH="1">
            <a:off x="6802825" y="2205850"/>
            <a:ext cx="1330600" cy="2123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6488100" y="2544413"/>
            <a:ext cx="1800000" cy="7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TRODUCTION</a:t>
            </a:r>
            <a:endParaRPr sz="2200"/>
          </a:p>
        </p:txBody>
      </p:sp>
      <p:sp>
        <p:nvSpPr>
          <p:cNvPr id="272" name="Google Shape;272;p33"/>
          <p:cNvSpPr txBox="1"/>
          <p:nvPr>
            <p:ph idx="4294967295" type="title"/>
          </p:nvPr>
        </p:nvSpPr>
        <p:spPr>
          <a:xfrm>
            <a:off x="6488100" y="1830888"/>
            <a:ext cx="1800000" cy="14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IN-</a:t>
            </a:r>
            <a:endParaRPr sz="4800"/>
          </a:p>
        </p:txBody>
      </p:sp>
      <p:sp>
        <p:nvSpPr>
          <p:cNvPr id="273" name="Google Shape;273;p33"/>
          <p:cNvSpPr txBox="1"/>
          <p:nvPr/>
        </p:nvSpPr>
        <p:spPr>
          <a:xfrm>
            <a:off x="915575" y="1572300"/>
            <a:ext cx="4970100" cy="210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FFFFFF"/>
                </a:solidFill>
                <a:latin typeface="Montserrat"/>
                <a:ea typeface="Montserrat"/>
                <a:cs typeface="Montserrat"/>
                <a:sym typeface="Montserrat"/>
              </a:rPr>
              <a:t>Devourer is in the same genre as Feeding Frenzy. However, its uniqueness lies in its endless gameplay. The player’s ability is measured by the higher score he gets. The key to survive is to eat smaller preys, while running from bigger predators. Try not to get eaten and survive another day.</a:t>
            </a:r>
            <a:endParaRPr sz="1600">
              <a:solidFill>
                <a:srgbClr val="FFFFFF"/>
              </a:solidFill>
              <a:latin typeface="Montserrat"/>
              <a:ea typeface="Montserrat"/>
              <a:cs typeface="Montserrat"/>
              <a:sym typeface="Montserrat"/>
            </a:endParaRPr>
          </a:p>
        </p:txBody>
      </p:sp>
      <p:sp>
        <p:nvSpPr>
          <p:cNvPr id="274" name="Google Shape;274;p33"/>
          <p:cNvSpPr txBox="1"/>
          <p:nvPr>
            <p:ph type="title"/>
          </p:nvPr>
        </p:nvSpPr>
        <p:spPr>
          <a:xfrm>
            <a:off x="2767175" y="805000"/>
            <a:ext cx="12669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t>“</a:t>
            </a:r>
            <a:endParaRPr sz="9600"/>
          </a:p>
        </p:txBody>
      </p:sp>
      <p:sp>
        <p:nvSpPr>
          <p:cNvPr id="275" name="Google Shape;275;p33"/>
          <p:cNvSpPr txBox="1"/>
          <p:nvPr>
            <p:ph type="title"/>
          </p:nvPr>
        </p:nvSpPr>
        <p:spPr>
          <a:xfrm rot="10800000">
            <a:off x="2767175" y="3571225"/>
            <a:ext cx="12669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t>
            </a:r>
            <a:endParaRPr sz="3600"/>
          </a:p>
        </p:txBody>
      </p:sp>
      <p:pic>
        <p:nvPicPr>
          <p:cNvPr id="276" name="Google Shape;276;p33"/>
          <p:cNvPicPr preferRelativeResize="0"/>
          <p:nvPr/>
        </p:nvPicPr>
        <p:blipFill>
          <a:blip r:embed="rId3">
            <a:alphaModFix/>
          </a:blip>
          <a:stretch>
            <a:fillRect/>
          </a:stretch>
        </p:blipFill>
        <p:spPr>
          <a:xfrm>
            <a:off x="-1453225" y="3144500"/>
            <a:ext cx="3278475" cy="3278475"/>
          </a:xfrm>
          <a:prstGeom prst="rect">
            <a:avLst/>
          </a:prstGeom>
          <a:noFill/>
          <a:ln>
            <a:noFill/>
          </a:ln>
        </p:spPr>
      </p:pic>
      <p:pic>
        <p:nvPicPr>
          <p:cNvPr id="277" name="Google Shape;277;p33"/>
          <p:cNvPicPr preferRelativeResize="0"/>
          <p:nvPr/>
        </p:nvPicPr>
        <p:blipFill rotWithShape="1">
          <a:blip r:embed="rId4">
            <a:alphaModFix/>
          </a:blip>
          <a:srcRect b="0" l="7347" r="83160" t="84146"/>
          <a:stretch/>
        </p:blipFill>
        <p:spPr>
          <a:xfrm flipH="1">
            <a:off x="7307550" y="1729000"/>
            <a:ext cx="752705" cy="8154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p34"/>
          <p:cNvGrpSpPr/>
          <p:nvPr/>
        </p:nvGrpSpPr>
        <p:grpSpPr>
          <a:xfrm>
            <a:off x="-814378" y="-441581"/>
            <a:ext cx="9543563" cy="5286976"/>
            <a:chOff x="-814378" y="-441581"/>
            <a:chExt cx="9543563" cy="5286976"/>
          </a:xfrm>
        </p:grpSpPr>
        <p:sp>
          <p:nvSpPr>
            <p:cNvPr id="283" name="Google Shape;283;p34"/>
            <p:cNvSpPr/>
            <p:nvPr/>
          </p:nvSpPr>
          <p:spPr>
            <a:xfrm rot="2068772">
              <a:off x="-988452" y="4076614"/>
              <a:ext cx="2167946"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rot="2069230">
              <a:off x="6379991" y="4264328"/>
              <a:ext cx="1866053"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rot="2068741">
              <a:off x="3989859" y="4361930"/>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rot="2069005">
              <a:off x="3343882" y="392002"/>
              <a:ext cx="2962549"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rot="2068741">
              <a:off x="7946659" y="59430"/>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rot="2068741">
              <a:off x="1810384" y="992905"/>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4"/>
          <p:cNvSpPr txBox="1"/>
          <p:nvPr>
            <p:ph idx="4294967295" type="subTitle"/>
          </p:nvPr>
        </p:nvSpPr>
        <p:spPr>
          <a:xfrm>
            <a:off x="1812000" y="1213538"/>
            <a:ext cx="1923300" cy="29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700">
                <a:solidFill>
                  <a:srgbClr val="FFFFFF"/>
                </a:solidFill>
              </a:rPr>
              <a:t>Winning Conditions</a:t>
            </a:r>
            <a:endParaRPr b="1">
              <a:solidFill>
                <a:srgbClr val="FFFFFF"/>
              </a:solidFill>
            </a:endParaRPr>
          </a:p>
        </p:txBody>
      </p:sp>
      <p:sp>
        <p:nvSpPr>
          <p:cNvPr id="290" name="Google Shape;290;p34"/>
          <p:cNvSpPr txBox="1"/>
          <p:nvPr>
            <p:ph idx="4294967295" type="subTitle"/>
          </p:nvPr>
        </p:nvSpPr>
        <p:spPr>
          <a:xfrm>
            <a:off x="2040600" y="1832947"/>
            <a:ext cx="2171400" cy="209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Comfortaa"/>
                <a:ea typeface="Comfortaa"/>
                <a:cs typeface="Comfortaa"/>
                <a:sym typeface="Comfortaa"/>
              </a:rPr>
              <a:t>- Eat smaller monsters</a:t>
            </a:r>
            <a:endParaRPr>
              <a:solidFill>
                <a:srgbClr val="FFFFFF"/>
              </a:solidFill>
              <a:latin typeface="Comfortaa"/>
              <a:ea typeface="Comfortaa"/>
              <a:cs typeface="Comfortaa"/>
              <a:sym typeface="Comfortaa"/>
            </a:endParaRPr>
          </a:p>
          <a:p>
            <a:pPr indent="0" lvl="0" marL="0" rtl="0" algn="l">
              <a:lnSpc>
                <a:spcPct val="115000"/>
              </a:lnSpc>
              <a:spcBef>
                <a:spcPts val="1600"/>
              </a:spcBef>
              <a:spcAft>
                <a:spcPts val="0"/>
              </a:spcAft>
              <a:buNone/>
            </a:pPr>
            <a:r>
              <a:rPr lang="en">
                <a:solidFill>
                  <a:srgbClr val="FFFFFF"/>
                </a:solidFill>
                <a:latin typeface="Comfortaa"/>
                <a:ea typeface="Comfortaa"/>
                <a:cs typeface="Comfortaa"/>
                <a:sym typeface="Comfortaa"/>
              </a:rPr>
              <a:t>- Reach New High Score</a:t>
            </a:r>
            <a:endParaRPr>
              <a:solidFill>
                <a:srgbClr val="FFFFFF"/>
              </a:solidFill>
              <a:latin typeface="Comfortaa"/>
              <a:ea typeface="Comfortaa"/>
              <a:cs typeface="Comfortaa"/>
              <a:sym typeface="Comfortaa"/>
            </a:endParaRPr>
          </a:p>
          <a:p>
            <a:pPr indent="0" lvl="0" marL="0" rtl="0" algn="l">
              <a:lnSpc>
                <a:spcPct val="115000"/>
              </a:lnSpc>
              <a:spcBef>
                <a:spcPts val="1600"/>
              </a:spcBef>
              <a:spcAft>
                <a:spcPts val="1600"/>
              </a:spcAft>
              <a:buNone/>
            </a:pPr>
            <a:r>
              <a:rPr lang="en">
                <a:solidFill>
                  <a:srgbClr val="FFFFFF"/>
                </a:solidFill>
                <a:latin typeface="Comfortaa"/>
                <a:ea typeface="Comfortaa"/>
                <a:cs typeface="Comfortaa"/>
                <a:sym typeface="Comfortaa"/>
              </a:rPr>
              <a:t>- Survive as long as possible</a:t>
            </a:r>
            <a:endParaRPr sz="1300">
              <a:latin typeface="Comfortaa"/>
              <a:ea typeface="Comfortaa"/>
              <a:cs typeface="Comfortaa"/>
              <a:sym typeface="Comfortaa"/>
            </a:endParaRPr>
          </a:p>
        </p:txBody>
      </p:sp>
      <p:sp>
        <p:nvSpPr>
          <p:cNvPr id="291" name="Google Shape;291;p34"/>
          <p:cNvSpPr txBox="1"/>
          <p:nvPr>
            <p:ph idx="4294967295" type="subTitle"/>
          </p:nvPr>
        </p:nvSpPr>
        <p:spPr>
          <a:xfrm>
            <a:off x="4703400" y="1213538"/>
            <a:ext cx="1923300" cy="29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700">
                <a:solidFill>
                  <a:srgbClr val="FFFFFF"/>
                </a:solidFill>
              </a:rPr>
              <a:t>Losing Conditions</a:t>
            </a:r>
            <a:endParaRPr b="1">
              <a:solidFill>
                <a:srgbClr val="FFFFFF"/>
              </a:solidFill>
            </a:endParaRPr>
          </a:p>
        </p:txBody>
      </p:sp>
      <p:sp>
        <p:nvSpPr>
          <p:cNvPr id="292" name="Google Shape;292;p34"/>
          <p:cNvSpPr txBox="1"/>
          <p:nvPr>
            <p:ph idx="4294967295" type="subTitle"/>
          </p:nvPr>
        </p:nvSpPr>
        <p:spPr>
          <a:xfrm>
            <a:off x="4932000" y="1832947"/>
            <a:ext cx="2171400" cy="209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Montserrat Medium"/>
                <a:ea typeface="Montserrat Medium"/>
                <a:cs typeface="Montserrat Medium"/>
                <a:sym typeface="Montserrat Medium"/>
              </a:rPr>
              <a:t>- Get eaten by stronger monsters</a:t>
            </a:r>
            <a:endParaRPr>
              <a:solidFill>
                <a:srgbClr val="FFFFFF"/>
              </a:solidFill>
              <a:latin typeface="Montserrat Medium"/>
              <a:ea typeface="Montserrat Medium"/>
              <a:cs typeface="Montserrat Medium"/>
              <a:sym typeface="Montserrat Medium"/>
            </a:endParaRPr>
          </a:p>
          <a:p>
            <a:pPr indent="0" lvl="0" marL="0" rtl="0" algn="l">
              <a:lnSpc>
                <a:spcPct val="115000"/>
              </a:lnSpc>
              <a:spcBef>
                <a:spcPts val="1600"/>
              </a:spcBef>
              <a:spcAft>
                <a:spcPts val="1600"/>
              </a:spcAft>
              <a:buNone/>
            </a:pPr>
            <a:r>
              <a:rPr lang="en">
                <a:solidFill>
                  <a:srgbClr val="FFFFFF"/>
                </a:solidFill>
                <a:latin typeface="Montserrat Medium"/>
                <a:ea typeface="Montserrat Medium"/>
                <a:cs typeface="Montserrat Medium"/>
                <a:sym typeface="Montserrat Medium"/>
              </a:rPr>
              <a:t>- Get killed by traps</a:t>
            </a:r>
            <a:endParaRPr>
              <a:solidFill>
                <a:srgbClr val="FFFFFF"/>
              </a:solidFill>
              <a:latin typeface="Montserrat Medium"/>
              <a:ea typeface="Montserrat Medium"/>
              <a:cs typeface="Montserrat Medium"/>
              <a:sym typeface="Montserrat Medium"/>
            </a:endParaRPr>
          </a:p>
        </p:txBody>
      </p:sp>
      <p:pic>
        <p:nvPicPr>
          <p:cNvPr id="293" name="Google Shape;293;p34"/>
          <p:cNvPicPr preferRelativeResize="0"/>
          <p:nvPr/>
        </p:nvPicPr>
        <p:blipFill>
          <a:blip r:embed="rId3">
            <a:alphaModFix/>
          </a:blip>
          <a:stretch>
            <a:fillRect/>
          </a:stretch>
        </p:blipFill>
        <p:spPr>
          <a:xfrm>
            <a:off x="7197475" y="2771625"/>
            <a:ext cx="1411400" cy="1411400"/>
          </a:xfrm>
          <a:prstGeom prst="rect">
            <a:avLst/>
          </a:prstGeom>
          <a:noFill/>
          <a:ln>
            <a:noFill/>
          </a:ln>
        </p:spPr>
      </p:pic>
      <p:pic>
        <p:nvPicPr>
          <p:cNvPr id="294" name="Google Shape;294;p34"/>
          <p:cNvPicPr preferRelativeResize="0"/>
          <p:nvPr/>
        </p:nvPicPr>
        <p:blipFill>
          <a:blip r:embed="rId3">
            <a:alphaModFix/>
          </a:blip>
          <a:stretch>
            <a:fillRect/>
          </a:stretch>
        </p:blipFill>
        <p:spPr>
          <a:xfrm rot="2113114">
            <a:off x="6428375" y="3848150"/>
            <a:ext cx="833250" cy="833250"/>
          </a:xfrm>
          <a:prstGeom prst="rect">
            <a:avLst/>
          </a:prstGeom>
          <a:noFill/>
          <a:ln>
            <a:noFill/>
          </a:ln>
        </p:spPr>
      </p:pic>
      <p:pic>
        <p:nvPicPr>
          <p:cNvPr id="295" name="Google Shape;295;p34"/>
          <p:cNvPicPr preferRelativeResize="0"/>
          <p:nvPr/>
        </p:nvPicPr>
        <p:blipFill>
          <a:blip r:embed="rId3">
            <a:alphaModFix/>
          </a:blip>
          <a:stretch>
            <a:fillRect/>
          </a:stretch>
        </p:blipFill>
        <p:spPr>
          <a:xfrm rot="2113115">
            <a:off x="1205429" y="541929"/>
            <a:ext cx="700514" cy="7005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7056550" y="703275"/>
            <a:ext cx="31029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Product</a:t>
            </a:r>
            <a:endParaRPr>
              <a:solidFill>
                <a:srgbClr val="FFFFFF"/>
              </a:solidFill>
            </a:endParaRPr>
          </a:p>
          <a:p>
            <a:pPr indent="0" lvl="0" marL="0" rtl="0" algn="l">
              <a:spcBef>
                <a:spcPts val="0"/>
              </a:spcBef>
              <a:spcAft>
                <a:spcPts val="0"/>
              </a:spcAft>
              <a:buNone/>
            </a:pPr>
            <a:r>
              <a:rPr lang="en">
                <a:solidFill>
                  <a:srgbClr val="FFFFFF"/>
                </a:solidFill>
              </a:rPr>
              <a:t>Key</a:t>
            </a:r>
            <a:endParaRPr>
              <a:solidFill>
                <a:srgbClr val="FFFFFF"/>
              </a:solidFill>
            </a:endParaRPr>
          </a:p>
          <a:p>
            <a:pPr indent="0" lvl="0" marL="0" rtl="0" algn="l">
              <a:spcBef>
                <a:spcPts val="0"/>
              </a:spcBef>
              <a:spcAft>
                <a:spcPts val="0"/>
              </a:spcAft>
              <a:buNone/>
            </a:pPr>
            <a:r>
              <a:rPr lang="en">
                <a:solidFill>
                  <a:srgbClr val="FFFFFF"/>
                </a:solidFill>
              </a:rPr>
              <a:t>Points</a:t>
            </a:r>
            <a:endParaRPr>
              <a:solidFill>
                <a:srgbClr val="FFFFFF"/>
              </a:solidFill>
            </a:endParaRPr>
          </a:p>
          <a:p>
            <a:pPr indent="0" lvl="0" marL="0" rtl="0" algn="ctr">
              <a:spcBef>
                <a:spcPts val="0"/>
              </a:spcBef>
              <a:spcAft>
                <a:spcPts val="0"/>
              </a:spcAft>
              <a:buNone/>
            </a:pPr>
            <a:r>
              <a:t/>
            </a:r>
            <a:endParaRPr>
              <a:solidFill>
                <a:srgbClr val="FFFFFF"/>
              </a:solidFill>
            </a:endParaRPr>
          </a:p>
        </p:txBody>
      </p:sp>
      <p:grpSp>
        <p:nvGrpSpPr>
          <p:cNvPr id="301" name="Google Shape;301;p35"/>
          <p:cNvGrpSpPr/>
          <p:nvPr/>
        </p:nvGrpSpPr>
        <p:grpSpPr>
          <a:xfrm>
            <a:off x="669377" y="540000"/>
            <a:ext cx="5843548" cy="1951850"/>
            <a:chOff x="5648750" y="1926775"/>
            <a:chExt cx="5843548" cy="1951850"/>
          </a:xfrm>
        </p:grpSpPr>
        <p:sp>
          <p:nvSpPr>
            <p:cNvPr id="302" name="Google Shape;302;p35"/>
            <p:cNvSpPr txBox="1"/>
            <p:nvPr/>
          </p:nvSpPr>
          <p:spPr>
            <a:xfrm>
              <a:off x="5822275" y="1926775"/>
              <a:ext cx="21225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FFFF"/>
                  </a:solidFill>
                  <a:latin typeface="Montserrat"/>
                  <a:ea typeface="Montserrat"/>
                  <a:cs typeface="Montserrat"/>
                  <a:sym typeface="Montserrat"/>
                </a:rPr>
                <a:t>Genre : Action</a:t>
              </a:r>
              <a:endParaRPr>
                <a:solidFill>
                  <a:srgbClr val="FFFFFF"/>
                </a:solidFill>
                <a:latin typeface="Montserrat"/>
                <a:ea typeface="Montserrat"/>
                <a:cs typeface="Montserrat"/>
                <a:sym typeface="Montserrat"/>
              </a:endParaRPr>
            </a:p>
          </p:txBody>
        </p:sp>
        <p:sp>
          <p:nvSpPr>
            <p:cNvPr id="303" name="Google Shape;303;p35"/>
            <p:cNvSpPr/>
            <p:nvPr/>
          </p:nvSpPr>
          <p:spPr>
            <a:xfrm>
              <a:off x="5648750" y="2123125"/>
              <a:ext cx="174600" cy="174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5648750" y="2792475"/>
              <a:ext cx="174600" cy="174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txBox="1"/>
            <p:nvPr/>
          </p:nvSpPr>
          <p:spPr>
            <a:xfrm>
              <a:off x="5822298" y="2596125"/>
              <a:ext cx="5670000" cy="128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Montserrat"/>
                  <a:ea typeface="Montserrat"/>
                  <a:cs typeface="Montserrat"/>
                  <a:sym typeface="Montserrat"/>
                </a:rPr>
                <a:t>Target Audience :</a:t>
              </a:r>
              <a:endParaRPr sz="1800">
                <a:solidFill>
                  <a:srgbClr val="FFFFFF"/>
                </a:solidFill>
                <a:latin typeface="Montserrat"/>
                <a:ea typeface="Montserrat"/>
                <a:cs typeface="Montserrat"/>
                <a:sym typeface="Montserrat"/>
              </a:endParaRPr>
            </a:p>
            <a:p>
              <a:pPr indent="-317500" lvl="0" marL="457200" rtl="0" algn="l">
                <a:lnSpc>
                  <a:spcPct val="115000"/>
                </a:lnSpc>
                <a:spcBef>
                  <a:spcPts val="1600"/>
                </a:spcBef>
                <a:spcAft>
                  <a:spcPts val="0"/>
                </a:spcAft>
                <a:buClr>
                  <a:srgbClr val="FFFFFF"/>
                </a:buClr>
                <a:buSzPts val="1400"/>
                <a:buFont typeface="Montserrat"/>
                <a:buAutoNum type="arabicPeriod"/>
              </a:pPr>
              <a:r>
                <a:rPr lang="en">
                  <a:solidFill>
                    <a:srgbClr val="FFFFFF"/>
                  </a:solidFill>
                  <a:latin typeface="Montserrat"/>
                  <a:ea typeface="Montserrat"/>
                  <a:cs typeface="Montserrat"/>
                  <a:sym typeface="Montserrat"/>
                </a:rPr>
                <a:t>Students Under 18 years old: 21% of total U.S players, 39 minutes average time spent on games daily</a:t>
              </a:r>
              <a:endParaRPr>
                <a:solidFill>
                  <a:srgbClr val="FFFFFF"/>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FFFFFF"/>
                </a:buClr>
                <a:buSzPts val="1400"/>
                <a:buFont typeface="Montserrat"/>
                <a:buAutoNum type="arabicPeriod"/>
              </a:pPr>
              <a:r>
                <a:rPr lang="en">
                  <a:solidFill>
                    <a:srgbClr val="FFFFFF"/>
                  </a:solidFill>
                  <a:latin typeface="Montserrat"/>
                  <a:ea typeface="Montserrat"/>
                  <a:cs typeface="Montserrat"/>
                  <a:sym typeface="Montserrat"/>
                </a:rPr>
                <a:t>Slither.io fans:  68 million downloads, 67 million daily active users on web browser</a:t>
              </a:r>
              <a:endParaRPr>
                <a:solidFill>
                  <a:srgbClr val="FFFFFF"/>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FFFFFF"/>
                </a:buClr>
                <a:buSzPts val="1400"/>
                <a:buFont typeface="Montserrat"/>
                <a:buAutoNum type="arabicPeriod"/>
              </a:pPr>
              <a:r>
                <a:rPr lang="en">
                  <a:solidFill>
                    <a:srgbClr val="FFFFFF"/>
                  </a:solidFill>
                  <a:latin typeface="Montserrat"/>
                  <a:ea typeface="Montserrat"/>
                  <a:cs typeface="Montserrat"/>
                  <a:sym typeface="Montserrat"/>
                </a:rPr>
                <a:t>Dark Comedy Cartoon fans: 15million hits per month</a:t>
              </a:r>
              <a:endParaRPr sz="1700">
                <a:solidFill>
                  <a:srgbClr val="FFFFFF"/>
                </a:solidFill>
                <a:latin typeface="Montserrat"/>
                <a:ea typeface="Montserrat"/>
                <a:cs typeface="Montserrat"/>
                <a:sym typeface="Montserrat"/>
              </a:endParaRPr>
            </a:p>
          </p:txBody>
        </p:sp>
      </p:grpSp>
      <p:grpSp>
        <p:nvGrpSpPr>
          <p:cNvPr id="306" name="Google Shape;306;p35"/>
          <p:cNvGrpSpPr/>
          <p:nvPr/>
        </p:nvGrpSpPr>
        <p:grpSpPr>
          <a:xfrm>
            <a:off x="669377" y="3631525"/>
            <a:ext cx="2297100" cy="567300"/>
            <a:chOff x="5648750" y="2065650"/>
            <a:chExt cx="2297100" cy="567300"/>
          </a:xfrm>
        </p:grpSpPr>
        <p:sp>
          <p:nvSpPr>
            <p:cNvPr id="307" name="Google Shape;307;p35"/>
            <p:cNvSpPr txBox="1"/>
            <p:nvPr/>
          </p:nvSpPr>
          <p:spPr>
            <a:xfrm>
              <a:off x="5823350" y="2065650"/>
              <a:ext cx="2122500" cy="5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Montserrat"/>
                  <a:ea typeface="Montserrat"/>
                  <a:cs typeface="Montserrat"/>
                  <a:sym typeface="Montserrat"/>
                </a:rPr>
                <a:t>Platform : PC</a:t>
              </a:r>
              <a:endParaRPr sz="1800">
                <a:solidFill>
                  <a:srgbClr val="FFFFFF"/>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800">
                <a:solidFill>
                  <a:srgbClr val="FFFFFF"/>
                </a:solidFill>
                <a:latin typeface="Montserrat"/>
                <a:ea typeface="Montserrat"/>
                <a:cs typeface="Montserrat"/>
                <a:sym typeface="Montserrat"/>
              </a:endParaRPr>
            </a:p>
          </p:txBody>
        </p:sp>
        <p:sp>
          <p:nvSpPr>
            <p:cNvPr id="308" name="Google Shape;308;p35"/>
            <p:cNvSpPr/>
            <p:nvPr/>
          </p:nvSpPr>
          <p:spPr>
            <a:xfrm>
              <a:off x="5648750" y="2123125"/>
              <a:ext cx="174600" cy="174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5"/>
          <p:cNvGrpSpPr/>
          <p:nvPr/>
        </p:nvGrpSpPr>
        <p:grpSpPr>
          <a:xfrm>
            <a:off x="720002" y="4021975"/>
            <a:ext cx="5843548" cy="1282500"/>
            <a:chOff x="5648750" y="2824725"/>
            <a:chExt cx="5843548" cy="1282500"/>
          </a:xfrm>
        </p:grpSpPr>
        <p:sp>
          <p:nvSpPr>
            <p:cNvPr id="310" name="Google Shape;310;p35"/>
            <p:cNvSpPr/>
            <p:nvPr/>
          </p:nvSpPr>
          <p:spPr>
            <a:xfrm>
              <a:off x="5648750" y="3021075"/>
              <a:ext cx="174600" cy="174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txBox="1"/>
            <p:nvPr/>
          </p:nvSpPr>
          <p:spPr>
            <a:xfrm>
              <a:off x="5822298" y="2824725"/>
              <a:ext cx="5670000" cy="128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Montserrat"/>
                  <a:ea typeface="Montserrat"/>
                  <a:cs typeface="Montserrat"/>
                  <a:sym typeface="Montserrat"/>
                </a:rPr>
                <a:t>Game Engine : Unity</a:t>
              </a:r>
              <a:endParaRPr sz="1800">
                <a:solidFill>
                  <a:srgbClr val="FFFFFF"/>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800">
                <a:solidFill>
                  <a:srgbClr val="FFFFFF"/>
                </a:solidFill>
                <a:latin typeface="Montserrat"/>
                <a:ea typeface="Montserrat"/>
                <a:cs typeface="Montserrat"/>
                <a:sym typeface="Montserrat"/>
              </a:endParaRPr>
            </a:p>
          </p:txBody>
        </p:sp>
      </p:grpSp>
      <p:sp>
        <p:nvSpPr>
          <p:cNvPr id="312" name="Google Shape;312;p35"/>
          <p:cNvSpPr/>
          <p:nvPr/>
        </p:nvSpPr>
        <p:spPr>
          <a:xfrm rot="5401045">
            <a:off x="6339025" y="1461825"/>
            <a:ext cx="987000" cy="32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35"/>
          <p:cNvPicPr preferRelativeResize="0"/>
          <p:nvPr/>
        </p:nvPicPr>
        <p:blipFill rotWithShape="1">
          <a:blip r:embed="rId3">
            <a:alphaModFix/>
          </a:blip>
          <a:srcRect b="16464" l="59289" r="31086" t="66868"/>
          <a:stretch/>
        </p:blipFill>
        <p:spPr>
          <a:xfrm>
            <a:off x="7328788" y="3146379"/>
            <a:ext cx="1737600" cy="1951849"/>
          </a:xfrm>
          <a:prstGeom prst="rect">
            <a:avLst/>
          </a:prstGeom>
          <a:noFill/>
          <a:ln>
            <a:noFill/>
          </a:ln>
        </p:spPr>
      </p:pic>
      <p:pic>
        <p:nvPicPr>
          <p:cNvPr id="314" name="Google Shape;314;p35"/>
          <p:cNvPicPr preferRelativeResize="0"/>
          <p:nvPr/>
        </p:nvPicPr>
        <p:blipFill rotWithShape="1">
          <a:blip r:embed="rId3">
            <a:alphaModFix/>
          </a:blip>
          <a:srcRect b="32399" l="41420" r="52761" t="57383"/>
          <a:stretch/>
        </p:blipFill>
        <p:spPr>
          <a:xfrm flipH="1">
            <a:off x="2837972" y="540000"/>
            <a:ext cx="588406" cy="6702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6"/>
          <p:cNvPicPr preferRelativeResize="0"/>
          <p:nvPr/>
        </p:nvPicPr>
        <p:blipFill>
          <a:blip r:embed="rId3">
            <a:alphaModFix/>
          </a:blip>
          <a:stretch>
            <a:fillRect/>
          </a:stretch>
        </p:blipFill>
        <p:spPr>
          <a:xfrm>
            <a:off x="1537125" y="2077142"/>
            <a:ext cx="2195399" cy="1518821"/>
          </a:xfrm>
          <a:prstGeom prst="rect">
            <a:avLst/>
          </a:prstGeom>
          <a:noFill/>
          <a:ln>
            <a:noFill/>
          </a:ln>
        </p:spPr>
      </p:pic>
      <p:sp>
        <p:nvSpPr>
          <p:cNvPr id="320" name="Google Shape;320;p36"/>
          <p:cNvSpPr txBox="1"/>
          <p:nvPr>
            <p:ph type="title"/>
          </p:nvPr>
        </p:nvSpPr>
        <p:spPr>
          <a:xfrm>
            <a:off x="-100" y="373800"/>
            <a:ext cx="91440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grpSp>
        <p:nvGrpSpPr>
          <p:cNvPr id="321" name="Google Shape;321;p36"/>
          <p:cNvGrpSpPr/>
          <p:nvPr/>
        </p:nvGrpSpPr>
        <p:grpSpPr>
          <a:xfrm>
            <a:off x="519886" y="4338424"/>
            <a:ext cx="400215" cy="392702"/>
            <a:chOff x="1671005" y="1576562"/>
            <a:chExt cx="374873" cy="367836"/>
          </a:xfrm>
        </p:grpSpPr>
        <p:sp>
          <p:nvSpPr>
            <p:cNvPr id="322" name="Google Shape;322;p36"/>
            <p:cNvSpPr/>
            <p:nvPr/>
          </p:nvSpPr>
          <p:spPr>
            <a:xfrm>
              <a:off x="1671005" y="1576562"/>
              <a:ext cx="374873" cy="367836"/>
            </a:xfrm>
            <a:custGeom>
              <a:rect b="b" l="l" r="r" t="t"/>
              <a:pathLst>
                <a:path extrusionOk="0" h="8886" w="9056">
                  <a:moveTo>
                    <a:pt x="9055" y="1"/>
                  </a:moveTo>
                  <a:cubicBezTo>
                    <a:pt x="9055" y="1"/>
                    <a:pt x="1316" y="5333"/>
                    <a:pt x="681" y="6026"/>
                  </a:cubicBezTo>
                  <a:cubicBezTo>
                    <a:pt x="0" y="6660"/>
                    <a:pt x="0" y="7740"/>
                    <a:pt x="681" y="8375"/>
                  </a:cubicBezTo>
                  <a:cubicBezTo>
                    <a:pt x="999" y="8715"/>
                    <a:pt x="1427" y="8885"/>
                    <a:pt x="1862" y="8885"/>
                  </a:cubicBezTo>
                  <a:cubicBezTo>
                    <a:pt x="2296" y="8885"/>
                    <a:pt x="2737" y="8715"/>
                    <a:pt x="3077" y="8375"/>
                  </a:cubicBezTo>
                  <a:cubicBezTo>
                    <a:pt x="3723" y="7740"/>
                    <a:pt x="9055" y="1"/>
                    <a:pt x="9055" y="1"/>
                  </a:cubicBezTo>
                  <a:close/>
                </a:path>
              </a:pathLst>
            </a:custGeom>
            <a:gradFill>
              <a:gsLst>
                <a:gs pos="0">
                  <a:srgbClr val="FFFFFF">
                    <a:alpha val="0"/>
                  </a:srgbClr>
                </a:gs>
                <a:gs pos="100000">
                  <a:srgbClr val="F3F3F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1697249" y="1832422"/>
              <a:ext cx="97278" cy="88751"/>
            </a:xfrm>
            <a:custGeom>
              <a:rect b="b" l="l" r="r" t="t"/>
              <a:pathLst>
                <a:path extrusionOk="0" h="2144" w="2350">
                  <a:moveTo>
                    <a:pt x="1176" y="0"/>
                  </a:moveTo>
                  <a:cubicBezTo>
                    <a:pt x="908" y="0"/>
                    <a:pt x="641" y="109"/>
                    <a:pt x="447" y="326"/>
                  </a:cubicBezTo>
                  <a:cubicBezTo>
                    <a:pt x="1" y="725"/>
                    <a:pt x="1" y="1407"/>
                    <a:pt x="447" y="1853"/>
                  </a:cubicBezTo>
                  <a:cubicBezTo>
                    <a:pt x="641" y="2047"/>
                    <a:pt x="908" y="2144"/>
                    <a:pt x="1176" y="2144"/>
                  </a:cubicBezTo>
                  <a:cubicBezTo>
                    <a:pt x="1445" y="2144"/>
                    <a:pt x="1715" y="2047"/>
                    <a:pt x="1915" y="1853"/>
                  </a:cubicBezTo>
                  <a:cubicBezTo>
                    <a:pt x="2349" y="1407"/>
                    <a:pt x="2349" y="725"/>
                    <a:pt x="1915" y="326"/>
                  </a:cubicBezTo>
                  <a:cubicBezTo>
                    <a:pt x="1715" y="109"/>
                    <a:pt x="1445" y="0"/>
                    <a:pt x="1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36"/>
          <p:cNvGrpSpPr/>
          <p:nvPr/>
        </p:nvGrpSpPr>
        <p:grpSpPr>
          <a:xfrm>
            <a:off x="247836" y="3305799"/>
            <a:ext cx="400215" cy="392702"/>
            <a:chOff x="1671005" y="1576562"/>
            <a:chExt cx="374873" cy="367836"/>
          </a:xfrm>
        </p:grpSpPr>
        <p:sp>
          <p:nvSpPr>
            <p:cNvPr id="325" name="Google Shape;325;p36"/>
            <p:cNvSpPr/>
            <p:nvPr/>
          </p:nvSpPr>
          <p:spPr>
            <a:xfrm>
              <a:off x="1671005" y="1576562"/>
              <a:ext cx="374873" cy="367836"/>
            </a:xfrm>
            <a:custGeom>
              <a:rect b="b" l="l" r="r" t="t"/>
              <a:pathLst>
                <a:path extrusionOk="0" h="8886" w="9056">
                  <a:moveTo>
                    <a:pt x="9055" y="1"/>
                  </a:moveTo>
                  <a:cubicBezTo>
                    <a:pt x="9055" y="1"/>
                    <a:pt x="1316" y="5333"/>
                    <a:pt x="681" y="6026"/>
                  </a:cubicBezTo>
                  <a:cubicBezTo>
                    <a:pt x="0" y="6660"/>
                    <a:pt x="0" y="7740"/>
                    <a:pt x="681" y="8375"/>
                  </a:cubicBezTo>
                  <a:cubicBezTo>
                    <a:pt x="999" y="8715"/>
                    <a:pt x="1427" y="8885"/>
                    <a:pt x="1862" y="8885"/>
                  </a:cubicBezTo>
                  <a:cubicBezTo>
                    <a:pt x="2296" y="8885"/>
                    <a:pt x="2737" y="8715"/>
                    <a:pt x="3077" y="8375"/>
                  </a:cubicBezTo>
                  <a:cubicBezTo>
                    <a:pt x="3723" y="7740"/>
                    <a:pt x="9055" y="1"/>
                    <a:pt x="9055" y="1"/>
                  </a:cubicBezTo>
                  <a:close/>
                </a:path>
              </a:pathLst>
            </a:custGeom>
            <a:gradFill>
              <a:gsLst>
                <a:gs pos="0">
                  <a:srgbClr val="FFFFFF">
                    <a:alpha val="0"/>
                  </a:srgbClr>
                </a:gs>
                <a:gs pos="100000">
                  <a:srgbClr val="F3F3F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1697249" y="1832422"/>
              <a:ext cx="97278" cy="88751"/>
            </a:xfrm>
            <a:custGeom>
              <a:rect b="b" l="l" r="r" t="t"/>
              <a:pathLst>
                <a:path extrusionOk="0" h="2144" w="2350">
                  <a:moveTo>
                    <a:pt x="1176" y="0"/>
                  </a:moveTo>
                  <a:cubicBezTo>
                    <a:pt x="908" y="0"/>
                    <a:pt x="641" y="109"/>
                    <a:pt x="447" y="326"/>
                  </a:cubicBezTo>
                  <a:cubicBezTo>
                    <a:pt x="1" y="725"/>
                    <a:pt x="1" y="1407"/>
                    <a:pt x="447" y="1853"/>
                  </a:cubicBezTo>
                  <a:cubicBezTo>
                    <a:pt x="641" y="2047"/>
                    <a:pt x="908" y="2144"/>
                    <a:pt x="1176" y="2144"/>
                  </a:cubicBezTo>
                  <a:cubicBezTo>
                    <a:pt x="1445" y="2144"/>
                    <a:pt x="1715" y="2047"/>
                    <a:pt x="1915" y="1853"/>
                  </a:cubicBezTo>
                  <a:cubicBezTo>
                    <a:pt x="2349" y="1407"/>
                    <a:pt x="2349" y="725"/>
                    <a:pt x="1915" y="326"/>
                  </a:cubicBezTo>
                  <a:cubicBezTo>
                    <a:pt x="1715" y="109"/>
                    <a:pt x="1445" y="0"/>
                    <a:pt x="1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36"/>
          <p:cNvGrpSpPr/>
          <p:nvPr/>
        </p:nvGrpSpPr>
        <p:grpSpPr>
          <a:xfrm>
            <a:off x="362127" y="696823"/>
            <a:ext cx="8452928" cy="1810868"/>
            <a:chOff x="-6232173" y="3078698"/>
            <a:chExt cx="8452928" cy="1810868"/>
          </a:xfrm>
        </p:grpSpPr>
        <p:sp>
          <p:nvSpPr>
            <p:cNvPr id="328" name="Google Shape;328;p36"/>
            <p:cNvSpPr/>
            <p:nvPr/>
          </p:nvSpPr>
          <p:spPr>
            <a:xfrm rot="-2697395">
              <a:off x="-6334539" y="3366948"/>
              <a:ext cx="839831" cy="57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rot="-2697734">
              <a:off x="1865137" y="3549962"/>
              <a:ext cx="321804" cy="57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rot="-2698520">
              <a:off x="1779663" y="4666166"/>
              <a:ext cx="492783" cy="57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36"/>
          <p:cNvSpPr/>
          <p:nvPr/>
        </p:nvSpPr>
        <p:spPr>
          <a:xfrm rot="-5400000">
            <a:off x="1772875" y="1334088"/>
            <a:ext cx="1723899" cy="3004913"/>
          </a:xfrm>
          <a:custGeom>
            <a:rect b="b" l="l" r="r" t="t"/>
            <a:pathLst>
              <a:path extrusionOk="0" h="106984" w="50532">
                <a:moveTo>
                  <a:pt x="29421" y="8238"/>
                </a:moveTo>
                <a:cubicBezTo>
                  <a:pt x="30019" y="8238"/>
                  <a:pt x="30544" y="8763"/>
                  <a:pt x="30544" y="9360"/>
                </a:cubicBezTo>
                <a:lnTo>
                  <a:pt x="30544" y="9433"/>
                </a:lnTo>
                <a:cubicBezTo>
                  <a:pt x="30544" y="10121"/>
                  <a:pt x="30019" y="10574"/>
                  <a:pt x="29421" y="10574"/>
                </a:cubicBezTo>
                <a:lnTo>
                  <a:pt x="21726" y="10574"/>
                </a:lnTo>
                <a:cubicBezTo>
                  <a:pt x="21038" y="10574"/>
                  <a:pt x="20586" y="10121"/>
                  <a:pt x="20586" y="9433"/>
                </a:cubicBezTo>
                <a:lnTo>
                  <a:pt x="20586" y="9360"/>
                </a:lnTo>
                <a:cubicBezTo>
                  <a:pt x="20586" y="8763"/>
                  <a:pt x="21038" y="8238"/>
                  <a:pt x="21726" y="8238"/>
                </a:cubicBezTo>
                <a:close/>
                <a:moveTo>
                  <a:pt x="47001" y="15317"/>
                </a:moveTo>
                <a:lnTo>
                  <a:pt x="47001" y="91667"/>
                </a:lnTo>
                <a:lnTo>
                  <a:pt x="4146" y="91667"/>
                </a:lnTo>
                <a:lnTo>
                  <a:pt x="4146" y="15317"/>
                </a:lnTo>
                <a:close/>
                <a:moveTo>
                  <a:pt x="7170" y="0"/>
                </a:moveTo>
                <a:cubicBezTo>
                  <a:pt x="3241" y="0"/>
                  <a:pt x="0" y="3259"/>
                  <a:pt x="0" y="7242"/>
                </a:cubicBezTo>
                <a:lnTo>
                  <a:pt x="0" y="99742"/>
                </a:lnTo>
                <a:cubicBezTo>
                  <a:pt x="0" y="103743"/>
                  <a:pt x="3241" y="106984"/>
                  <a:pt x="7170" y="106984"/>
                </a:cubicBezTo>
                <a:lnTo>
                  <a:pt x="43290" y="106984"/>
                </a:lnTo>
                <a:cubicBezTo>
                  <a:pt x="47291" y="106984"/>
                  <a:pt x="50532" y="103743"/>
                  <a:pt x="50532" y="99742"/>
                </a:cubicBezTo>
                <a:lnTo>
                  <a:pt x="50532" y="7242"/>
                </a:lnTo>
                <a:cubicBezTo>
                  <a:pt x="50532" y="3259"/>
                  <a:pt x="47291" y="0"/>
                  <a:pt x="43290" y="0"/>
                </a:cubicBezTo>
                <a:close/>
              </a:path>
            </a:pathLst>
          </a:custGeom>
          <a:solidFill>
            <a:srgbClr val="7455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rot="-5400000">
            <a:off x="5647025" y="1334088"/>
            <a:ext cx="1723899" cy="3004913"/>
          </a:xfrm>
          <a:custGeom>
            <a:rect b="b" l="l" r="r" t="t"/>
            <a:pathLst>
              <a:path extrusionOk="0" h="106984" w="50532">
                <a:moveTo>
                  <a:pt x="29421" y="8238"/>
                </a:moveTo>
                <a:cubicBezTo>
                  <a:pt x="30019" y="8238"/>
                  <a:pt x="30544" y="8763"/>
                  <a:pt x="30544" y="9360"/>
                </a:cubicBezTo>
                <a:lnTo>
                  <a:pt x="30544" y="9433"/>
                </a:lnTo>
                <a:cubicBezTo>
                  <a:pt x="30544" y="10121"/>
                  <a:pt x="30019" y="10574"/>
                  <a:pt x="29421" y="10574"/>
                </a:cubicBezTo>
                <a:lnTo>
                  <a:pt x="21726" y="10574"/>
                </a:lnTo>
                <a:cubicBezTo>
                  <a:pt x="21038" y="10574"/>
                  <a:pt x="20586" y="10121"/>
                  <a:pt x="20586" y="9433"/>
                </a:cubicBezTo>
                <a:lnTo>
                  <a:pt x="20586" y="9360"/>
                </a:lnTo>
                <a:cubicBezTo>
                  <a:pt x="20586" y="8763"/>
                  <a:pt x="21038" y="8238"/>
                  <a:pt x="21726" y="8238"/>
                </a:cubicBezTo>
                <a:close/>
                <a:moveTo>
                  <a:pt x="47001" y="15317"/>
                </a:moveTo>
                <a:lnTo>
                  <a:pt x="47001" y="91667"/>
                </a:lnTo>
                <a:lnTo>
                  <a:pt x="4146" y="91667"/>
                </a:lnTo>
                <a:lnTo>
                  <a:pt x="4146" y="15317"/>
                </a:lnTo>
                <a:close/>
                <a:moveTo>
                  <a:pt x="7170" y="0"/>
                </a:moveTo>
                <a:cubicBezTo>
                  <a:pt x="3241" y="0"/>
                  <a:pt x="0" y="3259"/>
                  <a:pt x="0" y="7242"/>
                </a:cubicBezTo>
                <a:lnTo>
                  <a:pt x="0" y="99742"/>
                </a:lnTo>
                <a:cubicBezTo>
                  <a:pt x="0" y="103743"/>
                  <a:pt x="3241" y="106984"/>
                  <a:pt x="7170" y="106984"/>
                </a:cubicBezTo>
                <a:lnTo>
                  <a:pt x="43290" y="106984"/>
                </a:lnTo>
                <a:cubicBezTo>
                  <a:pt x="47291" y="106984"/>
                  <a:pt x="50532" y="103743"/>
                  <a:pt x="50532" y="99742"/>
                </a:cubicBezTo>
                <a:lnTo>
                  <a:pt x="50532" y="7242"/>
                </a:lnTo>
                <a:cubicBezTo>
                  <a:pt x="50532" y="3259"/>
                  <a:pt x="47291" y="0"/>
                  <a:pt x="43290" y="0"/>
                </a:cubicBezTo>
                <a:close/>
              </a:path>
            </a:pathLst>
          </a:custGeom>
          <a:solidFill>
            <a:srgbClr val="7455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6"/>
          <p:cNvPicPr preferRelativeResize="0"/>
          <p:nvPr/>
        </p:nvPicPr>
        <p:blipFill rotWithShape="1">
          <a:blip r:embed="rId4">
            <a:alphaModFix/>
          </a:blip>
          <a:srcRect b="0" l="10304" r="11515" t="0"/>
          <a:stretch/>
        </p:blipFill>
        <p:spPr>
          <a:xfrm>
            <a:off x="5394400" y="2080875"/>
            <a:ext cx="2195400" cy="1522050"/>
          </a:xfrm>
          <a:prstGeom prst="rect">
            <a:avLst/>
          </a:prstGeom>
          <a:noFill/>
          <a:ln>
            <a:noFill/>
          </a:ln>
        </p:spPr>
      </p:pic>
      <p:sp>
        <p:nvSpPr>
          <p:cNvPr id="334" name="Google Shape;334;p36"/>
          <p:cNvSpPr txBox="1"/>
          <p:nvPr>
            <p:ph idx="4294967295" type="title"/>
          </p:nvPr>
        </p:nvSpPr>
        <p:spPr>
          <a:xfrm>
            <a:off x="5006525" y="3789925"/>
            <a:ext cx="2071200" cy="10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200">
                <a:solidFill>
                  <a:srgbClr val="FFFFFF"/>
                </a:solidFill>
                <a:latin typeface="Montserrat"/>
                <a:ea typeface="Montserrat"/>
                <a:cs typeface="Montserrat"/>
                <a:sym typeface="Montserrat"/>
              </a:rPr>
              <a:t>— </a:t>
            </a:r>
            <a:r>
              <a:rPr b="0" lang="en" sz="1200">
                <a:solidFill>
                  <a:srgbClr val="FFFFFF"/>
                </a:solidFill>
                <a:latin typeface="Montserrat"/>
                <a:ea typeface="Montserrat"/>
                <a:cs typeface="Montserrat"/>
                <a:sym typeface="Montserrat"/>
              </a:rPr>
              <a:t>Hungry Shark</a:t>
            </a:r>
            <a:endParaRPr b="0" sz="1200">
              <a:solidFill>
                <a:srgbClr val="FFFFFF"/>
              </a:solidFill>
              <a:latin typeface="Montserrat"/>
              <a:ea typeface="Montserrat"/>
              <a:cs typeface="Montserrat"/>
              <a:sym typeface="Montserrat"/>
            </a:endParaRPr>
          </a:p>
          <a:p>
            <a:pPr indent="-304800" lvl="0" marL="457200" rtl="0" algn="l">
              <a:spcBef>
                <a:spcPts val="160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600k Download</a:t>
            </a:r>
            <a:endParaRPr b="0"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300k Revenue</a:t>
            </a:r>
            <a:endParaRPr b="0" sz="1200">
              <a:solidFill>
                <a:srgbClr val="FFFFFF"/>
              </a:solidFill>
              <a:latin typeface="Montserrat"/>
              <a:ea typeface="Montserrat"/>
              <a:cs typeface="Montserrat"/>
              <a:sym typeface="Montserrat"/>
            </a:endParaRPr>
          </a:p>
        </p:txBody>
      </p:sp>
      <p:pic>
        <p:nvPicPr>
          <p:cNvPr id="335" name="Google Shape;335;p36"/>
          <p:cNvPicPr preferRelativeResize="0"/>
          <p:nvPr/>
        </p:nvPicPr>
        <p:blipFill rotWithShape="1">
          <a:blip r:embed="rId5">
            <a:alphaModFix/>
          </a:blip>
          <a:srcRect b="0" l="7347" r="83160" t="84146"/>
          <a:stretch/>
        </p:blipFill>
        <p:spPr>
          <a:xfrm>
            <a:off x="3046925" y="199425"/>
            <a:ext cx="752705" cy="815429"/>
          </a:xfrm>
          <a:prstGeom prst="rect">
            <a:avLst/>
          </a:prstGeom>
          <a:noFill/>
          <a:ln>
            <a:noFill/>
          </a:ln>
        </p:spPr>
      </p:pic>
      <p:sp>
        <p:nvSpPr>
          <p:cNvPr id="336" name="Google Shape;336;p36"/>
          <p:cNvSpPr txBox="1"/>
          <p:nvPr>
            <p:ph idx="4294967295" type="title"/>
          </p:nvPr>
        </p:nvSpPr>
        <p:spPr>
          <a:xfrm>
            <a:off x="1558200" y="3789925"/>
            <a:ext cx="2071200" cy="10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200">
                <a:solidFill>
                  <a:srgbClr val="FFFFFF"/>
                </a:solidFill>
                <a:latin typeface="Montserrat"/>
                <a:ea typeface="Montserrat"/>
                <a:cs typeface="Montserrat"/>
                <a:sym typeface="Montserrat"/>
              </a:rPr>
              <a:t>— </a:t>
            </a:r>
            <a:r>
              <a:rPr b="0" lang="en" sz="1200">
                <a:solidFill>
                  <a:srgbClr val="FFFFFF"/>
                </a:solidFill>
                <a:latin typeface="Montserrat"/>
                <a:ea typeface="Montserrat"/>
                <a:cs typeface="Montserrat"/>
                <a:sym typeface="Montserrat"/>
              </a:rPr>
              <a:t>Feeding Frenzy 2</a:t>
            </a:r>
            <a:endParaRPr b="0" sz="1200">
              <a:solidFill>
                <a:srgbClr val="FFFFFF"/>
              </a:solidFill>
              <a:latin typeface="Montserrat"/>
              <a:ea typeface="Montserrat"/>
              <a:cs typeface="Montserrat"/>
              <a:sym typeface="Montserrat"/>
            </a:endParaRPr>
          </a:p>
          <a:p>
            <a:pPr indent="-304800" lvl="0" marL="457200" rtl="0" algn="l">
              <a:spcBef>
                <a:spcPts val="160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200k Download</a:t>
            </a:r>
            <a:endParaRPr b="0"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998k Revenue</a:t>
            </a:r>
            <a:endParaRPr b="0" sz="12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1146200" y="2078250"/>
            <a:ext cx="31029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Competitor</a:t>
            </a:r>
            <a:endParaRPr>
              <a:solidFill>
                <a:srgbClr val="FFFFFF"/>
              </a:solidFill>
            </a:endParaRPr>
          </a:p>
          <a:p>
            <a:pPr indent="0" lvl="0" marL="0" rtl="0" algn="l">
              <a:spcBef>
                <a:spcPts val="0"/>
              </a:spcBef>
              <a:spcAft>
                <a:spcPts val="0"/>
              </a:spcAft>
              <a:buNone/>
            </a:pPr>
            <a:r>
              <a:rPr lang="en">
                <a:solidFill>
                  <a:srgbClr val="FFFFFF"/>
                </a:solidFill>
              </a:rPr>
              <a:t>Analysis</a:t>
            </a:r>
            <a:endParaRPr>
              <a:solidFill>
                <a:srgbClr val="FFFFFF"/>
              </a:solidFill>
            </a:endParaRPr>
          </a:p>
          <a:p>
            <a:pPr indent="0" lvl="0" marL="0" rtl="0" algn="ctr">
              <a:spcBef>
                <a:spcPts val="0"/>
              </a:spcBef>
              <a:spcAft>
                <a:spcPts val="0"/>
              </a:spcAft>
              <a:buNone/>
            </a:pPr>
            <a:r>
              <a:t/>
            </a:r>
            <a:endParaRPr>
              <a:solidFill>
                <a:srgbClr val="FFFFFF"/>
              </a:solidFill>
            </a:endParaRPr>
          </a:p>
        </p:txBody>
      </p:sp>
      <p:sp>
        <p:nvSpPr>
          <p:cNvPr id="342" name="Google Shape;342;p37"/>
          <p:cNvSpPr/>
          <p:nvPr/>
        </p:nvSpPr>
        <p:spPr>
          <a:xfrm rot="5401045">
            <a:off x="539500" y="2479200"/>
            <a:ext cx="987000" cy="32700"/>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txBox="1"/>
          <p:nvPr/>
        </p:nvSpPr>
        <p:spPr>
          <a:xfrm>
            <a:off x="4249100" y="1376550"/>
            <a:ext cx="3878400" cy="239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Title: </a:t>
            </a:r>
            <a:r>
              <a:rPr lang="en">
                <a:solidFill>
                  <a:srgbClr val="FFFFFF"/>
                </a:solidFill>
                <a:latin typeface="Montserrat"/>
                <a:ea typeface="Montserrat"/>
                <a:cs typeface="Montserrat"/>
                <a:sym typeface="Montserrat"/>
              </a:rPr>
              <a:t>Feeding Frenzy</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Publisher: PopCap Games</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Genre: Action</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Platform: Windows, Macintosh, Xbox, Xbox 360</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Release date: February 11, 2004</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Price: $5–20 (From Xbox Live Arcade service)</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User score/Metascore: IGN: 6.6/10 , Eurogamer: 3/10</a:t>
            </a:r>
            <a:endParaRPr>
              <a:solidFill>
                <a:srgbClr val="FFFFFF"/>
              </a:solidFill>
              <a:latin typeface="Montserrat"/>
              <a:ea typeface="Montserrat"/>
              <a:cs typeface="Montserrat"/>
              <a:sym typeface="Montserrat"/>
            </a:endParaRPr>
          </a:p>
          <a:p>
            <a:pPr indent="0" lvl="0" marL="457200" rtl="0" algn="l">
              <a:lnSpc>
                <a:spcPct val="115000"/>
              </a:lnSpc>
              <a:spcBef>
                <a:spcPts val="0"/>
              </a:spcBef>
              <a:spcAft>
                <a:spcPts val="1600"/>
              </a:spcAft>
              <a:buNone/>
            </a:pPr>
            <a:r>
              <a:t/>
            </a:r>
            <a:endParaRPr>
              <a:solidFill>
                <a:srgbClr val="FFFFFF"/>
              </a:solidFill>
              <a:latin typeface="Montserrat"/>
              <a:ea typeface="Montserrat"/>
              <a:cs typeface="Montserrat"/>
              <a:sym typeface="Montserrat"/>
            </a:endParaRPr>
          </a:p>
        </p:txBody>
      </p:sp>
      <p:pic>
        <p:nvPicPr>
          <p:cNvPr id="344" name="Google Shape;344;p37"/>
          <p:cNvPicPr preferRelativeResize="0"/>
          <p:nvPr/>
        </p:nvPicPr>
        <p:blipFill rotWithShape="1">
          <a:blip r:embed="rId3">
            <a:alphaModFix/>
          </a:blip>
          <a:srcRect b="0" l="7347" r="83160" t="84146"/>
          <a:stretch/>
        </p:blipFill>
        <p:spPr>
          <a:xfrm flipH="1">
            <a:off x="2874950" y="1825625"/>
            <a:ext cx="752705" cy="815429"/>
          </a:xfrm>
          <a:prstGeom prst="rect">
            <a:avLst/>
          </a:prstGeom>
          <a:noFill/>
          <a:ln>
            <a:noFill/>
          </a:ln>
        </p:spPr>
      </p:pic>
      <p:pic>
        <p:nvPicPr>
          <p:cNvPr id="345" name="Google Shape;345;p37"/>
          <p:cNvPicPr preferRelativeResize="0"/>
          <p:nvPr/>
        </p:nvPicPr>
        <p:blipFill>
          <a:blip r:embed="rId4">
            <a:alphaModFix/>
          </a:blip>
          <a:stretch>
            <a:fillRect/>
          </a:stretch>
        </p:blipFill>
        <p:spPr>
          <a:xfrm rot="2113112">
            <a:off x="1498694" y="3411394"/>
            <a:ext cx="573061" cy="573061"/>
          </a:xfrm>
          <a:prstGeom prst="rect">
            <a:avLst/>
          </a:prstGeom>
          <a:noFill/>
          <a:ln>
            <a:noFill/>
          </a:ln>
        </p:spPr>
      </p:pic>
      <p:pic>
        <p:nvPicPr>
          <p:cNvPr id="346" name="Google Shape;346;p37"/>
          <p:cNvPicPr preferRelativeResize="0"/>
          <p:nvPr/>
        </p:nvPicPr>
        <p:blipFill>
          <a:blip r:embed="rId4">
            <a:alphaModFix/>
          </a:blip>
          <a:stretch>
            <a:fillRect/>
          </a:stretch>
        </p:blipFill>
        <p:spPr>
          <a:xfrm rot="2113117">
            <a:off x="7906959" y="1149858"/>
            <a:ext cx="396834" cy="396834"/>
          </a:xfrm>
          <a:prstGeom prst="rect">
            <a:avLst/>
          </a:prstGeom>
          <a:noFill/>
          <a:ln>
            <a:noFill/>
          </a:ln>
        </p:spPr>
      </p:pic>
      <p:pic>
        <p:nvPicPr>
          <p:cNvPr id="347" name="Google Shape;347;p37"/>
          <p:cNvPicPr preferRelativeResize="0"/>
          <p:nvPr/>
        </p:nvPicPr>
        <p:blipFill>
          <a:blip r:embed="rId4">
            <a:alphaModFix/>
          </a:blip>
          <a:stretch>
            <a:fillRect/>
          </a:stretch>
        </p:blipFill>
        <p:spPr>
          <a:xfrm rot="2113115">
            <a:off x="1060174" y="3238272"/>
            <a:ext cx="300630" cy="3006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p:nvPr/>
        </p:nvSpPr>
        <p:spPr>
          <a:xfrm>
            <a:off x="876888" y="982113"/>
            <a:ext cx="7683300" cy="3630600"/>
          </a:xfrm>
          <a:prstGeom prst="roundRect">
            <a:avLst>
              <a:gd fmla="val 16667" name="adj"/>
            </a:avLst>
          </a:prstGeom>
          <a:solidFill>
            <a:srgbClr val="222222">
              <a:alpha val="74860"/>
            </a:srgbClr>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38"/>
          <p:cNvPicPr preferRelativeResize="0"/>
          <p:nvPr/>
        </p:nvPicPr>
        <p:blipFill>
          <a:blip r:embed="rId3">
            <a:alphaModFix/>
          </a:blip>
          <a:stretch>
            <a:fillRect/>
          </a:stretch>
        </p:blipFill>
        <p:spPr>
          <a:xfrm>
            <a:off x="4210334" y="2591769"/>
            <a:ext cx="970066" cy="391892"/>
          </a:xfrm>
          <a:prstGeom prst="rect">
            <a:avLst/>
          </a:prstGeom>
          <a:noFill/>
          <a:ln>
            <a:noFill/>
          </a:ln>
        </p:spPr>
      </p:pic>
      <p:pic>
        <p:nvPicPr>
          <p:cNvPr id="354" name="Google Shape;354;p38"/>
          <p:cNvPicPr preferRelativeResize="0"/>
          <p:nvPr/>
        </p:nvPicPr>
        <p:blipFill>
          <a:blip r:embed="rId4">
            <a:alphaModFix/>
          </a:blip>
          <a:stretch>
            <a:fillRect/>
          </a:stretch>
        </p:blipFill>
        <p:spPr>
          <a:xfrm>
            <a:off x="4402029" y="2591777"/>
            <a:ext cx="838472" cy="391894"/>
          </a:xfrm>
          <a:prstGeom prst="rect">
            <a:avLst/>
          </a:prstGeom>
          <a:noFill/>
          <a:ln>
            <a:noFill/>
          </a:ln>
        </p:spPr>
      </p:pic>
      <p:sp>
        <p:nvSpPr>
          <p:cNvPr id="355" name="Google Shape;355;p3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latin typeface="Oswald"/>
                <a:ea typeface="Oswald"/>
                <a:cs typeface="Oswald"/>
                <a:sym typeface="Oswald"/>
              </a:rPr>
              <a:t>POSITIONING</a:t>
            </a:r>
            <a:endParaRPr b="1" sz="2800">
              <a:solidFill>
                <a:srgbClr val="FFFFFF"/>
              </a:solidFill>
              <a:latin typeface="Oswald"/>
              <a:ea typeface="Oswald"/>
              <a:cs typeface="Oswald"/>
              <a:sym typeface="Oswald"/>
            </a:endParaRPr>
          </a:p>
        </p:txBody>
      </p:sp>
      <p:cxnSp>
        <p:nvCxnSpPr>
          <p:cNvPr id="356" name="Google Shape;356;p38"/>
          <p:cNvCxnSpPr/>
          <p:nvPr/>
        </p:nvCxnSpPr>
        <p:spPr>
          <a:xfrm>
            <a:off x="4210332" y="1409635"/>
            <a:ext cx="0" cy="3147900"/>
          </a:xfrm>
          <a:prstGeom prst="straightConnector1">
            <a:avLst/>
          </a:prstGeom>
          <a:noFill/>
          <a:ln cap="flat" cmpd="sng" w="9525">
            <a:solidFill>
              <a:srgbClr val="FFFFFF"/>
            </a:solidFill>
            <a:prstDash val="solid"/>
            <a:round/>
            <a:headEnd len="med" w="med" type="triangle"/>
            <a:tailEnd len="med" w="med" type="none"/>
          </a:ln>
        </p:spPr>
      </p:cxnSp>
      <p:cxnSp>
        <p:nvCxnSpPr>
          <p:cNvPr id="357" name="Google Shape;357;p38"/>
          <p:cNvCxnSpPr>
            <a:endCxn id="358" idx="1"/>
          </p:cNvCxnSpPr>
          <p:nvPr/>
        </p:nvCxnSpPr>
        <p:spPr>
          <a:xfrm>
            <a:off x="1241165" y="2983731"/>
            <a:ext cx="6067500" cy="0"/>
          </a:xfrm>
          <a:prstGeom prst="straightConnector1">
            <a:avLst/>
          </a:prstGeom>
          <a:noFill/>
          <a:ln cap="flat" cmpd="sng" w="9525">
            <a:solidFill>
              <a:srgbClr val="FFFFFF"/>
            </a:solidFill>
            <a:prstDash val="solid"/>
            <a:round/>
            <a:headEnd len="med" w="med" type="none"/>
            <a:tailEnd len="med" w="med" type="triangle"/>
          </a:ln>
        </p:spPr>
      </p:cxnSp>
      <p:sp>
        <p:nvSpPr>
          <p:cNvPr id="359" name="Google Shape;359;p38"/>
          <p:cNvSpPr txBox="1"/>
          <p:nvPr/>
        </p:nvSpPr>
        <p:spPr>
          <a:xfrm>
            <a:off x="3440785" y="1017725"/>
            <a:ext cx="15390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Medium"/>
                <a:ea typeface="Montserrat Medium"/>
                <a:cs typeface="Montserrat Medium"/>
                <a:sym typeface="Montserrat Medium"/>
              </a:rPr>
              <a:t>Owners</a:t>
            </a:r>
            <a:endParaRPr sz="1200">
              <a:solidFill>
                <a:srgbClr val="FFFFFF"/>
              </a:solidFill>
              <a:latin typeface="Montserrat Medium"/>
              <a:ea typeface="Montserrat Medium"/>
              <a:cs typeface="Montserrat Medium"/>
              <a:sym typeface="Montserrat Medium"/>
            </a:endParaRPr>
          </a:p>
        </p:txBody>
      </p:sp>
      <p:sp>
        <p:nvSpPr>
          <p:cNvPr id="358" name="Google Shape;358;p38"/>
          <p:cNvSpPr txBox="1"/>
          <p:nvPr/>
        </p:nvSpPr>
        <p:spPr>
          <a:xfrm>
            <a:off x="7308665" y="2729031"/>
            <a:ext cx="7440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Montserrat Medium"/>
                <a:ea typeface="Montserrat Medium"/>
                <a:cs typeface="Montserrat Medium"/>
                <a:sym typeface="Montserrat Medium"/>
              </a:rPr>
              <a:t>Price</a:t>
            </a:r>
            <a:endParaRPr sz="1200">
              <a:solidFill>
                <a:srgbClr val="FFFFFF"/>
              </a:solidFill>
              <a:latin typeface="Montserrat Medium"/>
              <a:ea typeface="Montserrat Medium"/>
              <a:cs typeface="Montserrat Medium"/>
              <a:sym typeface="Montserrat Medium"/>
            </a:endParaRPr>
          </a:p>
        </p:txBody>
      </p:sp>
      <p:pic>
        <p:nvPicPr>
          <p:cNvPr id="360" name="Google Shape;360;p38"/>
          <p:cNvPicPr preferRelativeResize="0"/>
          <p:nvPr/>
        </p:nvPicPr>
        <p:blipFill>
          <a:blip r:embed="rId5">
            <a:alphaModFix/>
          </a:blip>
          <a:stretch>
            <a:fillRect/>
          </a:stretch>
        </p:blipFill>
        <p:spPr>
          <a:xfrm>
            <a:off x="4650331" y="2601484"/>
            <a:ext cx="785022" cy="391887"/>
          </a:xfrm>
          <a:prstGeom prst="rect">
            <a:avLst/>
          </a:prstGeom>
          <a:noFill/>
          <a:ln>
            <a:noFill/>
          </a:ln>
        </p:spPr>
      </p:pic>
      <p:pic>
        <p:nvPicPr>
          <p:cNvPr id="361" name="Google Shape;361;p38"/>
          <p:cNvPicPr preferRelativeResize="0"/>
          <p:nvPr/>
        </p:nvPicPr>
        <p:blipFill>
          <a:blip r:embed="rId6">
            <a:alphaModFix/>
          </a:blip>
          <a:stretch>
            <a:fillRect/>
          </a:stretch>
        </p:blipFill>
        <p:spPr>
          <a:xfrm>
            <a:off x="5226790" y="2601473"/>
            <a:ext cx="785022" cy="391910"/>
          </a:xfrm>
          <a:prstGeom prst="rect">
            <a:avLst/>
          </a:prstGeom>
          <a:noFill/>
          <a:ln>
            <a:noFill/>
          </a:ln>
        </p:spPr>
      </p:pic>
      <p:pic>
        <p:nvPicPr>
          <p:cNvPr id="362" name="Google Shape;362;p38"/>
          <p:cNvPicPr preferRelativeResize="0"/>
          <p:nvPr/>
        </p:nvPicPr>
        <p:blipFill>
          <a:blip r:embed="rId7">
            <a:alphaModFix/>
          </a:blip>
          <a:stretch>
            <a:fillRect/>
          </a:stretch>
        </p:blipFill>
        <p:spPr>
          <a:xfrm>
            <a:off x="4279541" y="1409602"/>
            <a:ext cx="1117194" cy="522169"/>
          </a:xfrm>
          <a:prstGeom prst="rect">
            <a:avLst/>
          </a:prstGeom>
          <a:noFill/>
          <a:ln>
            <a:noFill/>
          </a:ln>
        </p:spPr>
      </p:pic>
      <p:pic>
        <p:nvPicPr>
          <p:cNvPr id="363" name="Google Shape;363;p38"/>
          <p:cNvPicPr preferRelativeResize="0"/>
          <p:nvPr/>
        </p:nvPicPr>
        <p:blipFill>
          <a:blip r:embed="rId8">
            <a:alphaModFix/>
          </a:blip>
          <a:stretch>
            <a:fillRect/>
          </a:stretch>
        </p:blipFill>
        <p:spPr>
          <a:xfrm>
            <a:off x="4210333" y="1935564"/>
            <a:ext cx="1117194" cy="522167"/>
          </a:xfrm>
          <a:prstGeom prst="rect">
            <a:avLst/>
          </a:prstGeom>
          <a:noFill/>
          <a:ln>
            <a:noFill/>
          </a:ln>
        </p:spPr>
      </p:pic>
      <p:pic>
        <p:nvPicPr>
          <p:cNvPr id="364" name="Google Shape;364;p38"/>
          <p:cNvPicPr preferRelativeResize="0"/>
          <p:nvPr/>
        </p:nvPicPr>
        <p:blipFill>
          <a:blip r:embed="rId9">
            <a:alphaModFix/>
          </a:blip>
          <a:stretch>
            <a:fillRect/>
          </a:stretch>
        </p:blipFill>
        <p:spPr>
          <a:xfrm>
            <a:off x="6120599" y="2591761"/>
            <a:ext cx="970079" cy="391903"/>
          </a:xfrm>
          <a:prstGeom prst="rect">
            <a:avLst/>
          </a:prstGeom>
          <a:noFill/>
          <a:ln>
            <a:noFill/>
          </a:ln>
        </p:spPr>
      </p:pic>
      <p:sp>
        <p:nvSpPr>
          <p:cNvPr id="365" name="Google Shape;365;p38"/>
          <p:cNvSpPr txBox="1"/>
          <p:nvPr/>
        </p:nvSpPr>
        <p:spPr>
          <a:xfrm>
            <a:off x="5117586" y="1230376"/>
            <a:ext cx="6720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txBox="1"/>
          <p:nvPr/>
        </p:nvSpPr>
        <p:spPr>
          <a:xfrm>
            <a:off x="5117586" y="2101258"/>
            <a:ext cx="1184700" cy="1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Medium"/>
                <a:ea typeface="Montserrat Medium"/>
                <a:cs typeface="Montserrat Medium"/>
                <a:sym typeface="Montserrat Medium"/>
              </a:rPr>
              <a:t>20000-50000 ,Free</a:t>
            </a:r>
            <a:endParaRPr sz="700">
              <a:solidFill>
                <a:srgbClr val="FFFFFF"/>
              </a:solidFill>
              <a:latin typeface="Montserrat Medium"/>
              <a:ea typeface="Montserrat Medium"/>
              <a:cs typeface="Montserrat Medium"/>
              <a:sym typeface="Montserrat Medium"/>
            </a:endParaRPr>
          </a:p>
        </p:txBody>
      </p:sp>
      <p:sp>
        <p:nvSpPr>
          <p:cNvPr id="367" name="Google Shape;367;p38"/>
          <p:cNvSpPr txBox="1"/>
          <p:nvPr/>
        </p:nvSpPr>
        <p:spPr>
          <a:xfrm>
            <a:off x="4861204" y="2987459"/>
            <a:ext cx="1184700" cy="1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Medium"/>
                <a:ea typeface="Montserrat Medium"/>
                <a:cs typeface="Montserrat Medium"/>
                <a:sym typeface="Montserrat Medium"/>
              </a:rPr>
              <a:t>0-20000 ,$4.99</a:t>
            </a:r>
            <a:endParaRPr sz="700">
              <a:solidFill>
                <a:srgbClr val="FFFFFF"/>
              </a:solidFill>
              <a:latin typeface="Montserrat Medium"/>
              <a:ea typeface="Montserrat Medium"/>
              <a:cs typeface="Montserrat Medium"/>
              <a:sym typeface="Montserrat Medium"/>
            </a:endParaRPr>
          </a:p>
        </p:txBody>
      </p:sp>
      <p:sp>
        <p:nvSpPr>
          <p:cNvPr id="368" name="Google Shape;368;p38"/>
          <p:cNvSpPr txBox="1"/>
          <p:nvPr/>
        </p:nvSpPr>
        <p:spPr>
          <a:xfrm>
            <a:off x="4718551" y="3516965"/>
            <a:ext cx="10203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Montserrat Medium"/>
                <a:ea typeface="Montserrat Medium"/>
                <a:cs typeface="Montserrat Medium"/>
                <a:sym typeface="Montserrat Medium"/>
              </a:rPr>
              <a:t>0-20000 ,$4.99</a:t>
            </a:r>
            <a:endParaRPr sz="700">
              <a:solidFill>
                <a:srgbClr val="FFFFFF"/>
              </a:solidFill>
              <a:latin typeface="Montserrat Medium"/>
              <a:ea typeface="Montserrat Medium"/>
              <a:cs typeface="Montserrat Medium"/>
              <a:sym typeface="Montserrat Medium"/>
            </a:endParaRPr>
          </a:p>
        </p:txBody>
      </p:sp>
      <p:cxnSp>
        <p:nvCxnSpPr>
          <p:cNvPr id="369" name="Google Shape;369;p38"/>
          <p:cNvCxnSpPr/>
          <p:nvPr/>
        </p:nvCxnSpPr>
        <p:spPr>
          <a:xfrm>
            <a:off x="4718562" y="2989793"/>
            <a:ext cx="0" cy="755100"/>
          </a:xfrm>
          <a:prstGeom prst="straightConnector1">
            <a:avLst/>
          </a:prstGeom>
          <a:noFill/>
          <a:ln cap="flat" cmpd="sng" w="9525">
            <a:solidFill>
              <a:srgbClr val="FFFFFF"/>
            </a:solidFill>
            <a:prstDash val="solid"/>
            <a:round/>
            <a:headEnd len="med" w="med" type="triangle"/>
            <a:tailEnd len="med" w="med" type="none"/>
          </a:ln>
        </p:spPr>
      </p:cxnSp>
      <p:sp>
        <p:nvSpPr>
          <p:cNvPr id="370" name="Google Shape;370;p38"/>
          <p:cNvSpPr txBox="1"/>
          <p:nvPr/>
        </p:nvSpPr>
        <p:spPr>
          <a:xfrm>
            <a:off x="4402008" y="3923193"/>
            <a:ext cx="10203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Montserrat Medium"/>
                <a:ea typeface="Montserrat Medium"/>
                <a:cs typeface="Montserrat Medium"/>
                <a:sym typeface="Montserrat Medium"/>
              </a:rPr>
              <a:t>0-20000 ,$0.99</a:t>
            </a:r>
            <a:endParaRPr sz="700">
              <a:solidFill>
                <a:srgbClr val="FFFFFF"/>
              </a:solidFill>
              <a:latin typeface="Montserrat Medium"/>
              <a:ea typeface="Montserrat Medium"/>
              <a:cs typeface="Montserrat Medium"/>
              <a:sym typeface="Montserrat Medium"/>
            </a:endParaRPr>
          </a:p>
        </p:txBody>
      </p:sp>
      <p:cxnSp>
        <p:nvCxnSpPr>
          <p:cNvPr id="371" name="Google Shape;371;p38"/>
          <p:cNvCxnSpPr/>
          <p:nvPr/>
        </p:nvCxnSpPr>
        <p:spPr>
          <a:xfrm>
            <a:off x="4427186" y="2993395"/>
            <a:ext cx="0" cy="1141500"/>
          </a:xfrm>
          <a:prstGeom prst="straightConnector1">
            <a:avLst/>
          </a:prstGeom>
          <a:noFill/>
          <a:ln cap="flat" cmpd="sng" w="9525">
            <a:solidFill>
              <a:srgbClr val="FFFFFF"/>
            </a:solidFill>
            <a:prstDash val="solid"/>
            <a:round/>
            <a:headEnd len="med" w="med" type="triangle"/>
            <a:tailEnd len="med" w="med" type="none"/>
          </a:ln>
        </p:spPr>
      </p:cxnSp>
      <p:cxnSp>
        <p:nvCxnSpPr>
          <p:cNvPr id="372" name="Google Shape;372;p38"/>
          <p:cNvCxnSpPr/>
          <p:nvPr/>
        </p:nvCxnSpPr>
        <p:spPr>
          <a:xfrm>
            <a:off x="4266069" y="2983657"/>
            <a:ext cx="0" cy="1472100"/>
          </a:xfrm>
          <a:prstGeom prst="straightConnector1">
            <a:avLst/>
          </a:prstGeom>
          <a:noFill/>
          <a:ln cap="flat" cmpd="sng" w="9525">
            <a:solidFill>
              <a:srgbClr val="FFFFFF"/>
            </a:solidFill>
            <a:prstDash val="solid"/>
            <a:round/>
            <a:headEnd len="med" w="med" type="triangle"/>
            <a:tailEnd len="med" w="med" type="none"/>
          </a:ln>
        </p:spPr>
      </p:cxnSp>
      <p:sp>
        <p:nvSpPr>
          <p:cNvPr id="373" name="Google Shape;373;p38"/>
          <p:cNvSpPr txBox="1"/>
          <p:nvPr/>
        </p:nvSpPr>
        <p:spPr>
          <a:xfrm>
            <a:off x="4258832" y="4233889"/>
            <a:ext cx="10203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Montserrat Medium"/>
                <a:ea typeface="Montserrat Medium"/>
                <a:cs typeface="Montserrat Medium"/>
                <a:sym typeface="Montserrat Medium"/>
              </a:rPr>
              <a:t>0-20000 ,Free</a:t>
            </a:r>
            <a:endParaRPr sz="700">
              <a:solidFill>
                <a:srgbClr val="FFFFFF"/>
              </a:solidFill>
              <a:latin typeface="Montserrat Medium"/>
              <a:ea typeface="Montserrat Medium"/>
              <a:cs typeface="Montserrat Medium"/>
              <a:sym typeface="Montserrat Medium"/>
            </a:endParaRPr>
          </a:p>
        </p:txBody>
      </p:sp>
      <p:sp>
        <p:nvSpPr>
          <p:cNvPr id="374" name="Google Shape;374;p38"/>
          <p:cNvSpPr txBox="1"/>
          <p:nvPr/>
        </p:nvSpPr>
        <p:spPr>
          <a:xfrm>
            <a:off x="6095528" y="2983702"/>
            <a:ext cx="1020300" cy="2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Medium"/>
                <a:ea typeface="Montserrat Medium"/>
                <a:cs typeface="Montserrat Medium"/>
                <a:sym typeface="Montserrat Medium"/>
              </a:rPr>
              <a:t>0-20000 ,$7.99</a:t>
            </a:r>
            <a:endParaRPr sz="700">
              <a:solidFill>
                <a:srgbClr val="FFFFFF"/>
              </a:solidFill>
              <a:latin typeface="Montserrat Medium"/>
              <a:ea typeface="Montserrat Medium"/>
              <a:cs typeface="Montserrat Medium"/>
              <a:sym typeface="Montserrat Medium"/>
            </a:endParaRPr>
          </a:p>
        </p:txBody>
      </p:sp>
      <p:sp>
        <p:nvSpPr>
          <p:cNvPr id="375" name="Google Shape;375;p38"/>
          <p:cNvSpPr txBox="1"/>
          <p:nvPr/>
        </p:nvSpPr>
        <p:spPr>
          <a:xfrm>
            <a:off x="5396725" y="1556775"/>
            <a:ext cx="12276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Montserrat Medium"/>
                <a:ea typeface="Montserrat Medium"/>
                <a:cs typeface="Montserrat Medium"/>
                <a:sym typeface="Montserrat Medium"/>
              </a:rPr>
              <a:t>50000-100000 ,$0.99</a:t>
            </a:r>
            <a:endParaRPr sz="700">
              <a:solidFill>
                <a:srgbClr val="FFFFFF"/>
              </a:solidFill>
              <a:latin typeface="Montserrat Medium"/>
              <a:ea typeface="Montserrat Medium"/>
              <a:cs typeface="Montserrat Medium"/>
              <a:sym typeface="Montserrat Medium"/>
            </a:endParaRPr>
          </a:p>
        </p:txBody>
      </p:sp>
      <p:sp>
        <p:nvSpPr>
          <p:cNvPr id="376" name="Google Shape;376;p38"/>
          <p:cNvSpPr/>
          <p:nvPr/>
        </p:nvSpPr>
        <p:spPr>
          <a:xfrm>
            <a:off x="4208400" y="2207888"/>
            <a:ext cx="1020300" cy="509400"/>
          </a:xfrm>
          <a:prstGeom prst="roundRect">
            <a:avLst>
              <a:gd fmla="val 123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Montserrat"/>
                <a:ea typeface="Montserrat"/>
                <a:cs typeface="Montserrat"/>
                <a:sym typeface="Montserrat"/>
              </a:rPr>
              <a:t>Devourer</a:t>
            </a:r>
            <a:endParaRPr sz="1300">
              <a:latin typeface="Montserrat"/>
              <a:ea typeface="Montserrat"/>
              <a:cs typeface="Montserrat"/>
              <a:sym typeface="Montserrat"/>
            </a:endParaRPr>
          </a:p>
        </p:txBody>
      </p:sp>
      <p:sp>
        <p:nvSpPr>
          <p:cNvPr id="377" name="Google Shape;377;p38"/>
          <p:cNvSpPr/>
          <p:nvPr/>
        </p:nvSpPr>
        <p:spPr>
          <a:xfrm flipH="1" rot="-2068741">
            <a:off x="4767841" y="4550905"/>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flipH="1" rot="-2068997">
            <a:off x="299582" y="4065460"/>
            <a:ext cx="171893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flipH="1" rot="-2068741">
            <a:off x="930841" y="1463055"/>
            <a:ext cx="839951" cy="57832"/>
          </a:xfrm>
          <a:prstGeom prst="roundRect">
            <a:avLst>
              <a:gd fmla="val 16667" name="adj"/>
            </a:avLst>
          </a:prstGeom>
          <a:gradFill>
            <a:gsLst>
              <a:gs pos="0">
                <a:srgbClr val="F3F3F3"/>
              </a:gs>
              <a:gs pos="100000">
                <a:srgbClr val="FFFFFF">
                  <a:alpha val="0"/>
                </a:srgbClr>
              </a:gs>
            </a:gsLst>
            <a:lin ang="10800025" scaled="0"/>
          </a:gradFill>
          <a:ln>
            <a:noFill/>
          </a:ln>
          <a:effectLst>
            <a:outerShdw blurRad="157163" rotWithShape="0" algn="bl" dir="5400000" dist="381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38"/>
          <p:cNvPicPr preferRelativeResize="0"/>
          <p:nvPr/>
        </p:nvPicPr>
        <p:blipFill>
          <a:blip r:embed="rId10">
            <a:alphaModFix/>
          </a:blip>
          <a:stretch>
            <a:fillRect/>
          </a:stretch>
        </p:blipFill>
        <p:spPr>
          <a:xfrm>
            <a:off x="5149200" y="1017725"/>
            <a:ext cx="940200" cy="439439"/>
          </a:xfrm>
          <a:prstGeom prst="rect">
            <a:avLst/>
          </a:prstGeom>
          <a:noFill/>
          <a:ln>
            <a:noFill/>
          </a:ln>
        </p:spPr>
      </p:pic>
      <p:sp>
        <p:nvSpPr>
          <p:cNvPr id="381" name="Google Shape;381;p38"/>
          <p:cNvSpPr txBox="1"/>
          <p:nvPr/>
        </p:nvSpPr>
        <p:spPr>
          <a:xfrm>
            <a:off x="5842073" y="1142050"/>
            <a:ext cx="1630800" cy="1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Montserrat Medium"/>
                <a:ea typeface="Montserrat Medium"/>
                <a:cs typeface="Montserrat Medium"/>
                <a:sym typeface="Montserrat Medium"/>
              </a:rPr>
              <a:t>10000</a:t>
            </a:r>
            <a:r>
              <a:rPr lang="en" sz="700">
                <a:solidFill>
                  <a:srgbClr val="FFFFFF"/>
                </a:solidFill>
                <a:latin typeface="Montserrat Medium"/>
                <a:ea typeface="Montserrat Medium"/>
                <a:cs typeface="Montserrat Medium"/>
                <a:sym typeface="Montserrat Medium"/>
              </a:rPr>
              <a:t>0-200000 ,$4.99</a:t>
            </a:r>
            <a:endParaRPr sz="700">
              <a:solidFill>
                <a:srgbClr val="FFFFFF"/>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Vuelta al Cole by Slidesgo">
  <a:themeElements>
    <a:clrScheme name="Simple Light">
      <a:dk1>
        <a:srgbClr val="F9EF84"/>
      </a:dk1>
      <a:lt1>
        <a:srgbClr val="FFFFFF"/>
      </a:lt1>
      <a:dk2>
        <a:srgbClr val="E84633"/>
      </a:dk2>
      <a:lt2>
        <a:srgbClr val="C1AED5"/>
      </a:lt2>
      <a:accent1>
        <a:srgbClr val="2B183C"/>
      </a:accent1>
      <a:accent2>
        <a:srgbClr val="741A47"/>
      </a:accent2>
      <a:accent3>
        <a:srgbClr val="F4992D"/>
      </a:accent3>
      <a:accent4>
        <a:srgbClr val="EE7EAE"/>
      </a:accent4>
      <a:accent5>
        <a:srgbClr val="FBE3EB"/>
      </a:accent5>
      <a:accent6>
        <a:srgbClr val="74559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